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5" r:id="rId1"/>
    <p:sldMasterId id="2147483948" r:id="rId2"/>
    <p:sldMasterId id="2147483950" r:id="rId3"/>
    <p:sldMasterId id="2147483683" r:id="rId4"/>
  </p:sldMasterIdLst>
  <p:notesMasterIdLst>
    <p:notesMasterId r:id="rId26"/>
  </p:notesMasterIdLst>
  <p:handoutMasterIdLst>
    <p:handoutMasterId r:id="rId27"/>
  </p:handoutMasterIdLst>
  <p:sldIdLst>
    <p:sldId id="603" r:id="rId5"/>
    <p:sldId id="2147483507" r:id="rId6"/>
    <p:sldId id="2618" r:id="rId7"/>
    <p:sldId id="2147483483" r:id="rId8"/>
    <p:sldId id="2500" r:id="rId9"/>
    <p:sldId id="16777052" r:id="rId10"/>
    <p:sldId id="16777053" r:id="rId11"/>
    <p:sldId id="16777054" r:id="rId12"/>
    <p:sldId id="16777058" r:id="rId13"/>
    <p:sldId id="16777072" r:id="rId14"/>
    <p:sldId id="16777073" r:id="rId15"/>
    <p:sldId id="16777074" r:id="rId16"/>
    <p:sldId id="16777075" r:id="rId17"/>
    <p:sldId id="16777076" r:id="rId18"/>
    <p:sldId id="16777077" r:id="rId19"/>
    <p:sldId id="16777078" r:id="rId20"/>
    <p:sldId id="16777079" r:id="rId21"/>
    <p:sldId id="2516" r:id="rId22"/>
    <p:sldId id="2515" r:id="rId23"/>
    <p:sldId id="582" r:id="rId24"/>
    <p:sldId id="2419" r:id="rId25"/>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3"/>
    <a:srgbClr val="66BA36"/>
    <a:srgbClr val="FFFFFF"/>
    <a:srgbClr val="221815"/>
    <a:srgbClr val="FFFF00"/>
    <a:srgbClr val="1D1D1A"/>
    <a:srgbClr val="595757"/>
    <a:srgbClr val="91A2BF"/>
    <a:srgbClr val="E4EBEA"/>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45" autoAdjust="0"/>
    <p:restoredTop sz="96419" autoAdjust="0"/>
  </p:normalViewPr>
  <p:slideViewPr>
    <p:cSldViewPr snapToGrid="0" snapToObjects="1">
      <p:cViewPr varScale="1">
        <p:scale>
          <a:sx n="121" d="100"/>
          <a:sy n="121" d="100"/>
        </p:scale>
        <p:origin x="200" y="3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7/1/25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7/1/25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5</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18</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076156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4" y="1246908"/>
            <a:ext cx="5400000" cy="511200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
        <p:nvSpPr>
          <p:cNvPr id="2" name="内容占位符 2">
            <a:extLst>
              <a:ext uri="{FF2B5EF4-FFF2-40B4-BE49-F238E27FC236}">
                <a16:creationId xmlns:a16="http://schemas.microsoft.com/office/drawing/2014/main" id="{448BE4E0-AC91-8910-4CFD-353EC35F2168}"/>
              </a:ext>
            </a:extLst>
          </p:cNvPr>
          <p:cNvSpPr>
            <a:spLocks noGrp="1"/>
          </p:cNvSpPr>
          <p:nvPr>
            <p:ph sz="half" idx="10" hasCustomPrompt="1"/>
          </p:nvPr>
        </p:nvSpPr>
        <p:spPr>
          <a:xfrm>
            <a:off x="6187108" y="1246908"/>
            <a:ext cx="5400000" cy="511200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761162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zh-CN" altLang="en-US" dirty="0"/>
              <a:t>放总结和问题为主</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pic>
        <p:nvPicPr>
          <p:cNvPr id="2" name="Picture 2" descr="思考表情包图片-思考表情包模板下载-包图网">
            <a:extLst>
              <a:ext uri="{FF2B5EF4-FFF2-40B4-BE49-F238E27FC236}">
                <a16:creationId xmlns:a16="http://schemas.microsoft.com/office/drawing/2014/main" id="{A4BA1338-979F-0199-7A7F-F5FD4E136223}"/>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二级目录</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stretch>
            <a:fillRect/>
          </a:stretch>
        </p:blipFill>
        <p:spPr>
          <a:xfrm>
            <a:off x="0" y="0"/>
            <a:ext cx="12196763" cy="6858000"/>
          </a:xfrm>
          <a:prstGeom prst="rect">
            <a:avLst/>
          </a:prstGeom>
        </p:spPr>
      </p:pic>
      <p:sp>
        <p:nvSpPr>
          <p:cNvPr id="2" name="TextBox 2"/>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p:cNvSpPr txBox="1"/>
          <p:nvPr userDrawn="1"/>
        </p:nvSpPr>
        <p:spPr>
          <a:xfrm>
            <a:off x="8358978" y="6505275"/>
            <a:ext cx="499730" cy="184666"/>
          </a:xfrm>
          <a:prstGeom prst="rect">
            <a:avLst/>
          </a:prstGeom>
          <a:noFill/>
        </p:spPr>
        <p:txBody>
          <a:bodyPr wrap="square" lIns="0" tIns="0" rIns="0" bIns="0" rtlCol="0">
            <a:spAutoFit/>
          </a:bodyPr>
          <a:lstStyle/>
          <a:p>
            <a:pPr algn="ctr" defTabSz="890270"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4" name="图片 3"/>
          <p:cNvPicPr>
            <a:picLocks noChangeAspect="1"/>
          </p:cNvPicPr>
          <p:nvPr userDrawn="1"/>
        </p:nvPicPr>
        <p:blipFill>
          <a:blip r:embed="rId3" cstate="print">
            <a:alphaModFix amt="70000"/>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anose="05000000000000000000"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
        <p:nvSpPr>
          <p:cNvPr id="7" name="内容占位符 2"/>
          <p:cNvSpPr>
            <a:spLocks noGrp="1"/>
          </p:cNvSpPr>
          <p:nvPr>
            <p:ph sz="half" idx="1"/>
          </p:nvPr>
        </p:nvSpPr>
        <p:spPr>
          <a:xfrm>
            <a:off x="481757" y="2406869"/>
            <a:ext cx="11161240" cy="3603651"/>
          </a:xfrm>
          <a:prstGeom prst="rect">
            <a:avLst/>
          </a:prstGeom>
          <a:noFill/>
        </p:spPr>
        <p:txBody>
          <a:bodyPr anchor="ctr">
            <a:normAutofit/>
          </a:bodyPr>
          <a:lstStyle>
            <a:lvl1pPr marL="0" marR="0" indent="0" algn="ctr" defTabSz="1218565" rtl="0" eaLnBrk="0" fontAlgn="base" latinLnBrk="0" hangingPunct="0">
              <a:lnSpc>
                <a:spcPct val="100000"/>
              </a:lnSpc>
              <a:spcBef>
                <a:spcPts val="0"/>
              </a:spcBef>
              <a:spcAft>
                <a:spcPct val="0"/>
              </a:spcAft>
              <a:buClr>
                <a:srgbClr val="71B2FF"/>
              </a:buClr>
              <a:buSzPct val="110000"/>
              <a:buFont typeface="+mj-lt"/>
              <a:buNone/>
              <a:defRPr kumimoji="0" lang="zh-CN" altLang="en-US" sz="9600" b="1" i="0" u="none" strike="noStrike" kern="0" cap="none" spc="0" normalizeH="0" baseline="0" dirty="0">
                <a:ln>
                  <a:noFill/>
                </a:ln>
                <a:solidFill>
                  <a:schemeClr val="bg1"/>
                </a:solidFill>
                <a:effectLst/>
                <a:uLnTx/>
                <a:uFillTx/>
                <a:latin typeface="Lexend" pitchFamily="2" charset="0"/>
                <a:ea typeface="微软雅黑" panose="020B0503020204020204" pitchFamily="34" charset="-122"/>
                <a:cs typeface="Futura-Medium" panose="020B0602020204020303" pitchFamily="34" charset="-79"/>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p:txBody>
      </p:sp>
    </p:spTree>
    <p:extLst>
      <p:ext uri="{BB962C8B-B14F-4D97-AF65-F5344CB8AC3E}">
        <p14:creationId xmlns:p14="http://schemas.microsoft.com/office/powerpoint/2010/main" val="1920277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hyperlink" Target="https://github.com/Infrasys-AI/AIInfra" TargetMode="Externa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hyperlink" Target="https://github.com/Infrasys-AI/AIInfra" TargetMode="Externa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0.xml"/><Relationship Id="rId4" Type="http://schemas.openxmlformats.org/officeDocument/2006/relationships/hyperlink" Target="https://github.com/Infrasys-AI/AIInfra"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s://github.com/Infrasys-AI/AIInfra" TargetMode="External"/><Relationship Id="rId2" Type="http://schemas.openxmlformats.org/officeDocument/2006/relationships/theme" Target="../theme/theme4.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495383" y="6499606"/>
            <a:ext cx="728026" cy="261675"/>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000" dirty="0">
                <a:solidFill>
                  <a:srgbClr val="374153"/>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000" dirty="0">
              <a:solidFill>
                <a:srgbClr val="374153"/>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073887" y="6538110"/>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rgbClr val="374153"/>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374153"/>
              </a:solidFill>
              <a:latin typeface="Lexend" pitchFamily="2" charset="0"/>
              <a:ea typeface="华文细黑" pitchFamily="2" charset="-122"/>
              <a:cs typeface="Arial" panose="020B0604020202020204" pitchFamily="34" charset="0"/>
            </a:endParaRPr>
          </a:p>
        </p:txBody>
      </p:sp>
      <p:pic>
        <p:nvPicPr>
          <p:cNvPr id="8" name="图片 7">
            <a:extLst>
              <a:ext uri="{FF2B5EF4-FFF2-40B4-BE49-F238E27FC236}">
                <a16:creationId xmlns:a16="http://schemas.microsoft.com/office/drawing/2014/main" id="{DBE738B7-F398-0746-82A7-6856A70110C5}"/>
              </a:ext>
            </a:extLst>
          </p:cNvPr>
          <p:cNvPicPr>
            <a:picLocks noChangeAspect="1"/>
          </p:cNvPicPr>
          <p:nvPr userDrawn="1"/>
        </p:nvPicPr>
        <p:blipFill>
          <a:blip r:embed="rId9" cstate="print">
            <a:alphaModFix amt="70000"/>
            <a:extLst>
              <a:ext uri="{28A0092B-C50C-407E-A947-70E740481C1C}">
                <a14:useLocalDpi xmlns:a14="http://schemas.microsoft.com/office/drawing/2010/main"/>
              </a:ext>
            </a:extLst>
          </a:blip>
          <a:stretch>
            <a:fillRect/>
          </a:stretch>
        </p:blipFill>
        <p:spPr>
          <a:xfrm>
            <a:off x="144287" y="6464008"/>
            <a:ext cx="332871" cy="332871"/>
          </a:xfrm>
          <a:prstGeom prst="ellipse">
            <a:avLst/>
          </a:prstGeom>
          <a:ln w="28575" cap="rnd">
            <a:noFill/>
            <a:prstDash val="solid"/>
          </a:ln>
          <a:effectLst/>
        </p:spPr>
      </p:pic>
      <p:sp>
        <p:nvSpPr>
          <p:cNvPr id="9" name="TextBox 2">
            <a:extLst>
              <a:ext uri="{FF2B5EF4-FFF2-40B4-BE49-F238E27FC236}">
                <a16:creationId xmlns:a16="http://schemas.microsoft.com/office/drawing/2014/main" id="{0021EBA7-FAE3-FF4A-A451-258276F9F3D7}"/>
              </a:ext>
            </a:extLst>
          </p:cNvPr>
          <p:cNvSpPr txBox="1"/>
          <p:nvPr userDrawn="1"/>
        </p:nvSpPr>
        <p:spPr>
          <a:xfrm>
            <a:off x="6172102" y="6499638"/>
            <a:ext cx="5815467" cy="261610"/>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000" b="1" dirty="0">
                <a:solidFill>
                  <a:srgbClr val="374154"/>
                </a:solidFill>
                <a:latin typeface="Lexend" pitchFamily="2" charset="0"/>
                <a:ea typeface="+mj-ea"/>
                <a:cs typeface="Futura-Medium" panose="020B0602020204020303" pitchFamily="34" charset="-79"/>
              </a:rPr>
              <a:t>GitHub</a:t>
            </a:r>
            <a:r>
              <a:rPr lang="zh-CN" altLang="en-US" sz="1000" dirty="0">
                <a:solidFill>
                  <a:srgbClr val="374154"/>
                </a:solidFill>
                <a:latin typeface="Lexend" pitchFamily="2" charset="0"/>
                <a:ea typeface="+mj-ea"/>
                <a:cs typeface="Futura-Medium" panose="020B0602020204020303" pitchFamily="34" charset="-79"/>
              </a:rPr>
              <a:t> </a:t>
            </a:r>
            <a:r>
              <a:rPr lang="en-US" altLang="zh-CN" sz="1000" dirty="0">
                <a:solidFill>
                  <a:srgbClr val="C00000"/>
                </a:solidFill>
                <a:latin typeface="Lexend" pitchFamily="2" charset="0"/>
                <a:ea typeface="+mj-ea"/>
                <a:cs typeface="Futura-Medium" panose="020B0602020204020303" pitchFamily="34" charset="-79"/>
                <a:hlinkClick r:id="rId10">
                  <a:extLst>
                    <a:ext uri="{A12FA001-AC4F-418D-AE19-62706E023703}">
                      <ahyp:hlinkClr xmlns:ahyp="http://schemas.microsoft.com/office/drawing/2018/hyperlinkcolor" val="tx"/>
                    </a:ext>
                  </a:extLst>
                </a:hlinkClick>
              </a:rPr>
              <a:t>github.com/Infrasys-AI/AIInfra</a:t>
            </a:r>
            <a:r>
              <a:rPr lang="zh-CN" altLang="en-US" sz="1000" b="0" kern="1200" dirty="0">
                <a:solidFill>
                  <a:srgbClr val="C00000"/>
                </a:solidFill>
                <a:latin typeface="Lexend" pitchFamily="2" charset="0"/>
                <a:ea typeface="+mj-ea"/>
                <a:cs typeface="Futura-Medium" panose="020B0602020204020303" pitchFamily="34" charset="-79"/>
              </a:rPr>
              <a:t>    </a:t>
            </a:r>
            <a:r>
              <a:rPr lang="en-US" sz="1000" b="1" kern="1200" dirty="0">
                <a:solidFill>
                  <a:srgbClr val="374154"/>
                </a:solidFill>
                <a:latin typeface="Lexend" pitchFamily="2" charset="0"/>
                <a:ea typeface="+mj-ea"/>
                <a:cs typeface="Futura-Medium" panose="020B0602020204020303" pitchFamily="34" charset="-79"/>
              </a:rPr>
              <a:t>book</a:t>
            </a:r>
            <a:r>
              <a:rPr lang="zh-CN" altLang="en-US" sz="1000" b="1" kern="1200" dirty="0">
                <a:solidFill>
                  <a:srgbClr val="374154"/>
                </a:solidFill>
                <a:latin typeface="Lexend" pitchFamily="2" charset="0"/>
                <a:ea typeface="+mj-ea"/>
                <a:cs typeface="Futura-Medium" panose="020B0602020204020303" pitchFamily="34" charset="-79"/>
              </a:rPr>
              <a:t> </a:t>
            </a:r>
            <a:r>
              <a:rPr lang="en" altLang="zh-CN" sz="1000" u="sng" dirty="0" err="1">
                <a:solidFill>
                  <a:srgbClr val="C00000"/>
                </a:solidFill>
                <a:latin typeface="Lexend" pitchFamily="2" charset="0"/>
                <a:ea typeface="+mj-ea"/>
                <a:cs typeface="Futura-Medium" panose="020B0602020204020303" pitchFamily="34" charset="-79"/>
              </a:rPr>
              <a:t>infrasys-ai.github.io</a:t>
            </a:r>
            <a:endParaRPr lang="en" altLang="zh-CN" sz="1000" u="sng" dirty="0">
              <a:solidFill>
                <a:srgbClr val="C00000"/>
              </a:solidFill>
              <a:latin typeface="Lexend" pitchFamily="2" charset="0"/>
              <a:ea typeface="+mj-ea"/>
              <a:cs typeface="Futura-Medium" panose="020B0602020204020303" pitchFamily="34" charset="-79"/>
            </a:endParaRPr>
          </a:p>
        </p:txBody>
      </p:sp>
      <p:sp>
        <p:nvSpPr>
          <p:cNvPr id="10" name="Rectangle 15">
            <a:extLst>
              <a:ext uri="{FF2B5EF4-FFF2-40B4-BE49-F238E27FC236}">
                <a16:creationId xmlns:a16="http://schemas.microsoft.com/office/drawing/2014/main" id="{B1CCA0BD-7523-410F-69AA-9DBA589B8CB9}"/>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85" name="组合 84">
            <a:extLst>
              <a:ext uri="{FF2B5EF4-FFF2-40B4-BE49-F238E27FC236}">
                <a16:creationId xmlns:a16="http://schemas.microsoft.com/office/drawing/2014/main" id="{0AEADF86-8F19-19C7-EAC1-CDEB2046C5B9}"/>
              </a:ext>
            </a:extLst>
          </p:cNvPr>
          <p:cNvGrpSpPr/>
          <p:nvPr userDrawn="1"/>
        </p:nvGrpSpPr>
        <p:grpSpPr>
          <a:xfrm>
            <a:off x="12497085" y="3327980"/>
            <a:ext cx="1214711" cy="3499198"/>
            <a:chOff x="12438524" y="3358802"/>
            <a:chExt cx="1214711" cy="3499198"/>
          </a:xfrm>
        </p:grpSpPr>
        <p:sp>
          <p:nvSpPr>
            <p:cNvPr id="86" name="矩形 85">
              <a:extLst>
                <a:ext uri="{FF2B5EF4-FFF2-40B4-BE49-F238E27FC236}">
                  <a16:creationId xmlns:a16="http://schemas.microsoft.com/office/drawing/2014/main" id="{F6638CC1-9C62-8D56-0FC7-AFD38A242C7F}"/>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87" name="Group 18">
              <a:extLst>
                <a:ext uri="{FF2B5EF4-FFF2-40B4-BE49-F238E27FC236}">
                  <a16:creationId xmlns:a16="http://schemas.microsoft.com/office/drawing/2014/main" id="{77876179-7B16-E1A3-8D6A-0BA80C9B6EB4}"/>
                </a:ext>
              </a:extLst>
            </p:cNvPr>
            <p:cNvGrpSpPr>
              <a:grpSpLocks/>
            </p:cNvGrpSpPr>
            <p:nvPr/>
          </p:nvGrpSpPr>
          <p:grpSpPr bwMode="auto">
            <a:xfrm>
              <a:off x="12552504" y="3727418"/>
              <a:ext cx="986752" cy="182532"/>
              <a:chOff x="5893" y="2387"/>
              <a:chExt cx="466" cy="115"/>
            </a:xfrm>
          </p:grpSpPr>
          <p:sp>
            <p:nvSpPr>
              <p:cNvPr id="148" name="Rectangle 19">
                <a:extLst>
                  <a:ext uri="{FF2B5EF4-FFF2-40B4-BE49-F238E27FC236}">
                    <a16:creationId xmlns:a16="http://schemas.microsoft.com/office/drawing/2014/main" id="{6532F44B-B2F8-6999-0506-AC02253DDFD4}"/>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9" name="Rectangle 20">
                <a:extLst>
                  <a:ext uri="{FF2B5EF4-FFF2-40B4-BE49-F238E27FC236}">
                    <a16:creationId xmlns:a16="http://schemas.microsoft.com/office/drawing/2014/main" id="{1620BAAC-5C71-11F8-473A-7B5DC9A28ED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0" name="Rectangle 21">
                <a:extLst>
                  <a:ext uri="{FF2B5EF4-FFF2-40B4-BE49-F238E27FC236}">
                    <a16:creationId xmlns:a16="http://schemas.microsoft.com/office/drawing/2014/main" id="{BA6A9A36-1273-8EDE-3046-B695CBC69A7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1" name="Rectangle 22">
                <a:extLst>
                  <a:ext uri="{FF2B5EF4-FFF2-40B4-BE49-F238E27FC236}">
                    <a16:creationId xmlns:a16="http://schemas.microsoft.com/office/drawing/2014/main" id="{FB1E8CD3-9AAB-966E-FAED-2BCF0A2C6C7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23">
              <a:extLst>
                <a:ext uri="{FF2B5EF4-FFF2-40B4-BE49-F238E27FC236}">
                  <a16:creationId xmlns:a16="http://schemas.microsoft.com/office/drawing/2014/main" id="{73BC7F8F-1033-3C0C-489E-75BBABD648D5}"/>
                </a:ext>
              </a:extLst>
            </p:cNvPr>
            <p:cNvGrpSpPr>
              <a:grpSpLocks/>
            </p:cNvGrpSpPr>
            <p:nvPr/>
          </p:nvGrpSpPr>
          <p:grpSpPr bwMode="auto">
            <a:xfrm>
              <a:off x="12552504" y="3943282"/>
              <a:ext cx="986752" cy="182532"/>
              <a:chOff x="5893" y="2523"/>
              <a:chExt cx="466" cy="115"/>
            </a:xfrm>
          </p:grpSpPr>
          <p:sp>
            <p:nvSpPr>
              <p:cNvPr id="144" name="Rectangle 24">
                <a:extLst>
                  <a:ext uri="{FF2B5EF4-FFF2-40B4-BE49-F238E27FC236}">
                    <a16:creationId xmlns:a16="http://schemas.microsoft.com/office/drawing/2014/main" id="{24715ABA-FA1D-3004-EA79-D9FBE8FEC6C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5">
                <a:extLst>
                  <a:ext uri="{FF2B5EF4-FFF2-40B4-BE49-F238E27FC236}">
                    <a16:creationId xmlns:a16="http://schemas.microsoft.com/office/drawing/2014/main" id="{86541857-2C9D-32A4-F7E2-9F61FC5920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6">
                <a:extLst>
                  <a:ext uri="{FF2B5EF4-FFF2-40B4-BE49-F238E27FC236}">
                    <a16:creationId xmlns:a16="http://schemas.microsoft.com/office/drawing/2014/main" id="{AEF920D3-00BA-33A6-915C-5DC727F27AA9}"/>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7">
                <a:extLst>
                  <a:ext uri="{FF2B5EF4-FFF2-40B4-BE49-F238E27FC236}">
                    <a16:creationId xmlns:a16="http://schemas.microsoft.com/office/drawing/2014/main" id="{B14C9BB4-49DC-6EEF-678C-AD2B1DC083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28">
              <a:extLst>
                <a:ext uri="{FF2B5EF4-FFF2-40B4-BE49-F238E27FC236}">
                  <a16:creationId xmlns:a16="http://schemas.microsoft.com/office/drawing/2014/main" id="{AE7F7EB6-852B-E648-26B4-02820AB68979}"/>
                </a:ext>
              </a:extLst>
            </p:cNvPr>
            <p:cNvGrpSpPr>
              <a:grpSpLocks/>
            </p:cNvGrpSpPr>
            <p:nvPr/>
          </p:nvGrpSpPr>
          <p:grpSpPr bwMode="auto">
            <a:xfrm>
              <a:off x="12552504" y="4159146"/>
              <a:ext cx="986752" cy="182532"/>
              <a:chOff x="5893" y="2659"/>
              <a:chExt cx="466" cy="115"/>
            </a:xfrm>
          </p:grpSpPr>
          <p:sp>
            <p:nvSpPr>
              <p:cNvPr id="140" name="Rectangle 29">
                <a:extLst>
                  <a:ext uri="{FF2B5EF4-FFF2-40B4-BE49-F238E27FC236}">
                    <a16:creationId xmlns:a16="http://schemas.microsoft.com/office/drawing/2014/main" id="{61CA1103-02AA-6AF6-8D80-931C7ED2CD8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30">
                <a:extLst>
                  <a:ext uri="{FF2B5EF4-FFF2-40B4-BE49-F238E27FC236}">
                    <a16:creationId xmlns:a16="http://schemas.microsoft.com/office/drawing/2014/main" id="{80B68643-05C8-4BB7-987F-483FA4E8DEC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31">
                <a:extLst>
                  <a:ext uri="{FF2B5EF4-FFF2-40B4-BE49-F238E27FC236}">
                    <a16:creationId xmlns:a16="http://schemas.microsoft.com/office/drawing/2014/main" id="{876A7B84-75AE-5C10-C49E-6793CD815E04}"/>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32">
                <a:extLst>
                  <a:ext uri="{FF2B5EF4-FFF2-40B4-BE49-F238E27FC236}">
                    <a16:creationId xmlns:a16="http://schemas.microsoft.com/office/drawing/2014/main" id="{7342F917-18E5-EC25-BDA8-7DE487BFA23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33">
              <a:extLst>
                <a:ext uri="{FF2B5EF4-FFF2-40B4-BE49-F238E27FC236}">
                  <a16:creationId xmlns:a16="http://schemas.microsoft.com/office/drawing/2014/main" id="{FF7EF3DB-2AEE-B2F1-7DA4-1E7AF53AC176}"/>
                </a:ext>
              </a:extLst>
            </p:cNvPr>
            <p:cNvGrpSpPr>
              <a:grpSpLocks/>
            </p:cNvGrpSpPr>
            <p:nvPr/>
          </p:nvGrpSpPr>
          <p:grpSpPr bwMode="auto">
            <a:xfrm>
              <a:off x="12552504" y="3511551"/>
              <a:ext cx="986752" cy="188882"/>
              <a:chOff x="5893" y="2251"/>
              <a:chExt cx="466" cy="119"/>
            </a:xfrm>
          </p:grpSpPr>
          <p:sp>
            <p:nvSpPr>
              <p:cNvPr id="136" name="Rectangle 34">
                <a:extLst>
                  <a:ext uri="{FF2B5EF4-FFF2-40B4-BE49-F238E27FC236}">
                    <a16:creationId xmlns:a16="http://schemas.microsoft.com/office/drawing/2014/main" id="{F37D03F4-F3C9-224D-BBF4-4279E1CEAFC0}"/>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37" name="Rectangle 35">
                <a:extLst>
                  <a:ext uri="{FF2B5EF4-FFF2-40B4-BE49-F238E27FC236}">
                    <a16:creationId xmlns:a16="http://schemas.microsoft.com/office/drawing/2014/main" id="{8F59D7B8-689E-8FB8-1E02-09945DA1FBE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6">
                <a:extLst>
                  <a:ext uri="{FF2B5EF4-FFF2-40B4-BE49-F238E27FC236}">
                    <a16:creationId xmlns:a16="http://schemas.microsoft.com/office/drawing/2014/main" id="{6693BB7C-4324-2789-3AA5-85C18A67BA21}"/>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7">
                <a:extLst>
                  <a:ext uri="{FF2B5EF4-FFF2-40B4-BE49-F238E27FC236}">
                    <a16:creationId xmlns:a16="http://schemas.microsoft.com/office/drawing/2014/main" id="{CF2C26E7-0DEB-C5CC-A760-DF63F577BD09}"/>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38">
              <a:extLst>
                <a:ext uri="{FF2B5EF4-FFF2-40B4-BE49-F238E27FC236}">
                  <a16:creationId xmlns:a16="http://schemas.microsoft.com/office/drawing/2014/main" id="{A80EEF1D-B529-4CA5-01FD-8D63F901B524}"/>
                </a:ext>
              </a:extLst>
            </p:cNvPr>
            <p:cNvGrpSpPr>
              <a:grpSpLocks/>
            </p:cNvGrpSpPr>
            <p:nvPr/>
          </p:nvGrpSpPr>
          <p:grpSpPr bwMode="auto">
            <a:xfrm>
              <a:off x="12552504" y="4519449"/>
              <a:ext cx="986752" cy="182532"/>
              <a:chOff x="5893" y="2886"/>
              <a:chExt cx="466" cy="115"/>
            </a:xfrm>
          </p:grpSpPr>
          <p:sp>
            <p:nvSpPr>
              <p:cNvPr id="132" name="Rectangle 39">
                <a:extLst>
                  <a:ext uri="{FF2B5EF4-FFF2-40B4-BE49-F238E27FC236}">
                    <a16:creationId xmlns:a16="http://schemas.microsoft.com/office/drawing/2014/main" id="{066D2F99-CE52-54EB-B08C-E011F57A223F}"/>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40">
                <a:extLst>
                  <a:ext uri="{FF2B5EF4-FFF2-40B4-BE49-F238E27FC236}">
                    <a16:creationId xmlns:a16="http://schemas.microsoft.com/office/drawing/2014/main" id="{88046BCF-8C13-A289-2F92-C6DD36B292B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41">
                <a:extLst>
                  <a:ext uri="{FF2B5EF4-FFF2-40B4-BE49-F238E27FC236}">
                    <a16:creationId xmlns:a16="http://schemas.microsoft.com/office/drawing/2014/main" id="{8BC11A18-A2FD-25D2-AAF7-73819B2395A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42">
                <a:extLst>
                  <a:ext uri="{FF2B5EF4-FFF2-40B4-BE49-F238E27FC236}">
                    <a16:creationId xmlns:a16="http://schemas.microsoft.com/office/drawing/2014/main" id="{E3E314AE-9308-8C07-8C9F-95CBDE08E1F8}"/>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43">
              <a:extLst>
                <a:ext uri="{FF2B5EF4-FFF2-40B4-BE49-F238E27FC236}">
                  <a16:creationId xmlns:a16="http://schemas.microsoft.com/office/drawing/2014/main" id="{B227D926-C2E9-59FE-2A6F-8BDA96BF4267}"/>
                </a:ext>
              </a:extLst>
            </p:cNvPr>
            <p:cNvGrpSpPr>
              <a:grpSpLocks/>
            </p:cNvGrpSpPr>
            <p:nvPr/>
          </p:nvGrpSpPr>
          <p:grpSpPr bwMode="auto">
            <a:xfrm>
              <a:off x="12552504" y="4735313"/>
              <a:ext cx="986752" cy="182532"/>
              <a:chOff x="5893" y="3022"/>
              <a:chExt cx="466" cy="115"/>
            </a:xfrm>
          </p:grpSpPr>
          <p:sp>
            <p:nvSpPr>
              <p:cNvPr id="128" name="Rectangle 44">
                <a:extLst>
                  <a:ext uri="{FF2B5EF4-FFF2-40B4-BE49-F238E27FC236}">
                    <a16:creationId xmlns:a16="http://schemas.microsoft.com/office/drawing/2014/main" id="{DF54FF05-0B42-90A0-065B-992DCFEF7E15}"/>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5">
                <a:extLst>
                  <a:ext uri="{FF2B5EF4-FFF2-40B4-BE49-F238E27FC236}">
                    <a16:creationId xmlns:a16="http://schemas.microsoft.com/office/drawing/2014/main" id="{EF03EFFD-7A1D-7426-82C2-765299EBD8D6}"/>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6">
                <a:extLst>
                  <a:ext uri="{FF2B5EF4-FFF2-40B4-BE49-F238E27FC236}">
                    <a16:creationId xmlns:a16="http://schemas.microsoft.com/office/drawing/2014/main" id="{AE02F522-F4F2-A090-89A6-A130CB2CFEA7}"/>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7">
                <a:extLst>
                  <a:ext uri="{FF2B5EF4-FFF2-40B4-BE49-F238E27FC236}">
                    <a16:creationId xmlns:a16="http://schemas.microsoft.com/office/drawing/2014/main" id="{86041F9D-F90E-1CDE-56AE-C530DC17A9F1}"/>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48">
              <a:extLst>
                <a:ext uri="{FF2B5EF4-FFF2-40B4-BE49-F238E27FC236}">
                  <a16:creationId xmlns:a16="http://schemas.microsoft.com/office/drawing/2014/main" id="{3C5C1BC9-B054-55E5-60A7-FE9E65BD106A}"/>
                </a:ext>
              </a:extLst>
            </p:cNvPr>
            <p:cNvGrpSpPr>
              <a:grpSpLocks/>
            </p:cNvGrpSpPr>
            <p:nvPr/>
          </p:nvGrpSpPr>
          <p:grpSpPr bwMode="auto">
            <a:xfrm>
              <a:off x="12552504" y="4951179"/>
              <a:ext cx="986752" cy="182532"/>
              <a:chOff x="5893" y="3158"/>
              <a:chExt cx="466" cy="115"/>
            </a:xfrm>
          </p:grpSpPr>
          <p:sp>
            <p:nvSpPr>
              <p:cNvPr id="124" name="Rectangle 49">
                <a:extLst>
                  <a:ext uri="{FF2B5EF4-FFF2-40B4-BE49-F238E27FC236}">
                    <a16:creationId xmlns:a16="http://schemas.microsoft.com/office/drawing/2014/main" id="{6B0D697A-254D-9733-F85C-AAC717311AC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50">
                <a:extLst>
                  <a:ext uri="{FF2B5EF4-FFF2-40B4-BE49-F238E27FC236}">
                    <a16:creationId xmlns:a16="http://schemas.microsoft.com/office/drawing/2014/main" id="{CE3C35E2-E520-12BC-17CB-CEE8C1D38F9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51">
                <a:extLst>
                  <a:ext uri="{FF2B5EF4-FFF2-40B4-BE49-F238E27FC236}">
                    <a16:creationId xmlns:a16="http://schemas.microsoft.com/office/drawing/2014/main" id="{85924030-0D3A-B5D8-E4B7-E237926BD7B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52">
                <a:extLst>
                  <a:ext uri="{FF2B5EF4-FFF2-40B4-BE49-F238E27FC236}">
                    <a16:creationId xmlns:a16="http://schemas.microsoft.com/office/drawing/2014/main" id="{10EF9E83-E331-7B01-10B1-CC4DC0DCA0A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53">
              <a:extLst>
                <a:ext uri="{FF2B5EF4-FFF2-40B4-BE49-F238E27FC236}">
                  <a16:creationId xmlns:a16="http://schemas.microsoft.com/office/drawing/2014/main" id="{847F1E52-49C6-FD54-5AA5-EB54B1B574AE}"/>
                </a:ext>
              </a:extLst>
            </p:cNvPr>
            <p:cNvGrpSpPr>
              <a:grpSpLocks/>
            </p:cNvGrpSpPr>
            <p:nvPr/>
          </p:nvGrpSpPr>
          <p:grpSpPr bwMode="auto">
            <a:xfrm>
              <a:off x="12552504" y="5311482"/>
              <a:ext cx="986752" cy="182532"/>
              <a:chOff x="5893" y="3385"/>
              <a:chExt cx="466" cy="115"/>
            </a:xfrm>
          </p:grpSpPr>
          <p:sp>
            <p:nvSpPr>
              <p:cNvPr id="120" name="Rectangle 54">
                <a:extLst>
                  <a:ext uri="{FF2B5EF4-FFF2-40B4-BE49-F238E27FC236}">
                    <a16:creationId xmlns:a16="http://schemas.microsoft.com/office/drawing/2014/main" id="{E08535AB-3B71-9539-810C-1A6735806AB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5">
                <a:extLst>
                  <a:ext uri="{FF2B5EF4-FFF2-40B4-BE49-F238E27FC236}">
                    <a16:creationId xmlns:a16="http://schemas.microsoft.com/office/drawing/2014/main" id="{B590FED6-5C84-00D0-5F7C-80FD9225FC92}"/>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6">
                <a:extLst>
                  <a:ext uri="{FF2B5EF4-FFF2-40B4-BE49-F238E27FC236}">
                    <a16:creationId xmlns:a16="http://schemas.microsoft.com/office/drawing/2014/main" id="{01844FD0-B873-774A-DD3A-6147E134A70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7">
                <a:extLst>
                  <a:ext uri="{FF2B5EF4-FFF2-40B4-BE49-F238E27FC236}">
                    <a16:creationId xmlns:a16="http://schemas.microsoft.com/office/drawing/2014/main" id="{50B52979-E217-B9D6-E9B9-08033732C140}"/>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58">
              <a:extLst>
                <a:ext uri="{FF2B5EF4-FFF2-40B4-BE49-F238E27FC236}">
                  <a16:creationId xmlns:a16="http://schemas.microsoft.com/office/drawing/2014/main" id="{51AA072F-E687-74E9-C196-D42E647AE47E}"/>
                </a:ext>
              </a:extLst>
            </p:cNvPr>
            <p:cNvGrpSpPr>
              <a:grpSpLocks/>
            </p:cNvGrpSpPr>
            <p:nvPr/>
          </p:nvGrpSpPr>
          <p:grpSpPr bwMode="auto">
            <a:xfrm>
              <a:off x="12552504" y="5527346"/>
              <a:ext cx="986752" cy="182532"/>
              <a:chOff x="5893" y="3521"/>
              <a:chExt cx="466" cy="115"/>
            </a:xfrm>
          </p:grpSpPr>
          <p:sp>
            <p:nvSpPr>
              <p:cNvPr id="116" name="Rectangle 59">
                <a:extLst>
                  <a:ext uri="{FF2B5EF4-FFF2-40B4-BE49-F238E27FC236}">
                    <a16:creationId xmlns:a16="http://schemas.microsoft.com/office/drawing/2014/main" id="{D621B429-7919-AF40-BA85-51D22787AA5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60">
                <a:extLst>
                  <a:ext uri="{FF2B5EF4-FFF2-40B4-BE49-F238E27FC236}">
                    <a16:creationId xmlns:a16="http://schemas.microsoft.com/office/drawing/2014/main" id="{7C4867DE-F109-4BEF-392F-567F6C681311}"/>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61">
                <a:extLst>
                  <a:ext uri="{FF2B5EF4-FFF2-40B4-BE49-F238E27FC236}">
                    <a16:creationId xmlns:a16="http://schemas.microsoft.com/office/drawing/2014/main" id="{0646C962-F88C-07CA-AD64-1211E2122D7E}"/>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62">
                <a:extLst>
                  <a:ext uri="{FF2B5EF4-FFF2-40B4-BE49-F238E27FC236}">
                    <a16:creationId xmlns:a16="http://schemas.microsoft.com/office/drawing/2014/main" id="{91239E2F-E652-A0A6-A274-1A2D69BA49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6" name="Group 63">
              <a:extLst>
                <a:ext uri="{FF2B5EF4-FFF2-40B4-BE49-F238E27FC236}">
                  <a16:creationId xmlns:a16="http://schemas.microsoft.com/office/drawing/2014/main" id="{5690423E-29EC-021A-6B1F-8A4C016C38DB}"/>
                </a:ext>
              </a:extLst>
            </p:cNvPr>
            <p:cNvGrpSpPr>
              <a:grpSpLocks/>
            </p:cNvGrpSpPr>
            <p:nvPr/>
          </p:nvGrpSpPr>
          <p:grpSpPr bwMode="auto">
            <a:xfrm>
              <a:off x="12552504" y="5743210"/>
              <a:ext cx="986752" cy="182532"/>
              <a:chOff x="5893" y="3657"/>
              <a:chExt cx="466" cy="115"/>
            </a:xfrm>
          </p:grpSpPr>
          <p:sp>
            <p:nvSpPr>
              <p:cNvPr id="112" name="Rectangle 64">
                <a:extLst>
                  <a:ext uri="{FF2B5EF4-FFF2-40B4-BE49-F238E27FC236}">
                    <a16:creationId xmlns:a16="http://schemas.microsoft.com/office/drawing/2014/main" id="{EB1860FB-7714-0CF4-091E-1F0252DD5991}"/>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5">
                <a:extLst>
                  <a:ext uri="{FF2B5EF4-FFF2-40B4-BE49-F238E27FC236}">
                    <a16:creationId xmlns:a16="http://schemas.microsoft.com/office/drawing/2014/main" id="{455C3C32-D55F-CA66-2C73-97D5EDC596F6}"/>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6">
                <a:extLst>
                  <a:ext uri="{FF2B5EF4-FFF2-40B4-BE49-F238E27FC236}">
                    <a16:creationId xmlns:a16="http://schemas.microsoft.com/office/drawing/2014/main" id="{2507892E-5A59-3DA1-2787-2809A83FF0C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7">
                <a:extLst>
                  <a:ext uri="{FF2B5EF4-FFF2-40B4-BE49-F238E27FC236}">
                    <a16:creationId xmlns:a16="http://schemas.microsoft.com/office/drawing/2014/main" id="{FCE5A25C-3D73-715B-597E-9C79E89178A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68">
              <a:extLst>
                <a:ext uri="{FF2B5EF4-FFF2-40B4-BE49-F238E27FC236}">
                  <a16:creationId xmlns:a16="http://schemas.microsoft.com/office/drawing/2014/main" id="{C39F9DFE-3F4F-4661-970E-0C8EE9EDE59B}"/>
                </a:ext>
              </a:extLst>
            </p:cNvPr>
            <p:cNvGrpSpPr>
              <a:grpSpLocks/>
            </p:cNvGrpSpPr>
            <p:nvPr/>
          </p:nvGrpSpPr>
          <p:grpSpPr bwMode="auto">
            <a:xfrm>
              <a:off x="12552504" y="6103513"/>
              <a:ext cx="986752" cy="182532"/>
              <a:chOff x="5893" y="3884"/>
              <a:chExt cx="466" cy="115"/>
            </a:xfrm>
          </p:grpSpPr>
          <p:sp>
            <p:nvSpPr>
              <p:cNvPr id="108" name="Rectangle 69">
                <a:extLst>
                  <a:ext uri="{FF2B5EF4-FFF2-40B4-BE49-F238E27FC236}">
                    <a16:creationId xmlns:a16="http://schemas.microsoft.com/office/drawing/2014/main" id="{CC362880-D61F-0C37-893C-7B0121EAEE80}"/>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70">
                <a:extLst>
                  <a:ext uri="{FF2B5EF4-FFF2-40B4-BE49-F238E27FC236}">
                    <a16:creationId xmlns:a16="http://schemas.microsoft.com/office/drawing/2014/main" id="{DCFAC9A1-CF8B-41B7-5932-E782FD1BFC4B}"/>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71">
                <a:extLst>
                  <a:ext uri="{FF2B5EF4-FFF2-40B4-BE49-F238E27FC236}">
                    <a16:creationId xmlns:a16="http://schemas.microsoft.com/office/drawing/2014/main" id="{693CB43B-4D4C-5775-2D55-B9E64FC9C6F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72">
                <a:extLst>
                  <a:ext uri="{FF2B5EF4-FFF2-40B4-BE49-F238E27FC236}">
                    <a16:creationId xmlns:a16="http://schemas.microsoft.com/office/drawing/2014/main" id="{9E76542D-2002-825A-FA6C-7753124F1A29}"/>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8" name="Group 73">
              <a:extLst>
                <a:ext uri="{FF2B5EF4-FFF2-40B4-BE49-F238E27FC236}">
                  <a16:creationId xmlns:a16="http://schemas.microsoft.com/office/drawing/2014/main" id="{8D8D483D-D824-812D-A96B-41C38C3B2C94}"/>
                </a:ext>
              </a:extLst>
            </p:cNvPr>
            <p:cNvGrpSpPr>
              <a:grpSpLocks/>
            </p:cNvGrpSpPr>
            <p:nvPr/>
          </p:nvGrpSpPr>
          <p:grpSpPr bwMode="auto">
            <a:xfrm>
              <a:off x="12552504" y="6328901"/>
              <a:ext cx="986752" cy="182532"/>
              <a:chOff x="5893" y="4026"/>
              <a:chExt cx="466" cy="115"/>
            </a:xfrm>
          </p:grpSpPr>
          <p:sp>
            <p:nvSpPr>
              <p:cNvPr id="104" name="Rectangle 74">
                <a:extLst>
                  <a:ext uri="{FF2B5EF4-FFF2-40B4-BE49-F238E27FC236}">
                    <a16:creationId xmlns:a16="http://schemas.microsoft.com/office/drawing/2014/main" id="{5139DAC4-1B3F-7CA3-73CB-09EA774AA3F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5">
                <a:extLst>
                  <a:ext uri="{FF2B5EF4-FFF2-40B4-BE49-F238E27FC236}">
                    <a16:creationId xmlns:a16="http://schemas.microsoft.com/office/drawing/2014/main" id="{37C172BE-5191-A4F6-6737-5F8B58EE450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6">
                <a:extLst>
                  <a:ext uri="{FF2B5EF4-FFF2-40B4-BE49-F238E27FC236}">
                    <a16:creationId xmlns:a16="http://schemas.microsoft.com/office/drawing/2014/main" id="{57938373-BC73-BF99-8183-4ED92A3E12E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7">
                <a:extLst>
                  <a:ext uri="{FF2B5EF4-FFF2-40B4-BE49-F238E27FC236}">
                    <a16:creationId xmlns:a16="http://schemas.microsoft.com/office/drawing/2014/main" id="{ACCB12D4-3673-8583-F168-C502B1572CD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9" name="Group 78">
              <a:extLst>
                <a:ext uri="{FF2B5EF4-FFF2-40B4-BE49-F238E27FC236}">
                  <a16:creationId xmlns:a16="http://schemas.microsoft.com/office/drawing/2014/main" id="{497AFE23-5F11-0198-08E6-3D027AAAB273}"/>
                </a:ext>
              </a:extLst>
            </p:cNvPr>
            <p:cNvGrpSpPr>
              <a:grpSpLocks/>
            </p:cNvGrpSpPr>
            <p:nvPr/>
          </p:nvGrpSpPr>
          <p:grpSpPr bwMode="auto">
            <a:xfrm>
              <a:off x="12552504" y="6552703"/>
              <a:ext cx="986752" cy="182532"/>
              <a:chOff x="5893" y="4167"/>
              <a:chExt cx="466" cy="115"/>
            </a:xfrm>
          </p:grpSpPr>
          <p:sp>
            <p:nvSpPr>
              <p:cNvPr id="100" name="Rectangle 79">
                <a:extLst>
                  <a:ext uri="{FF2B5EF4-FFF2-40B4-BE49-F238E27FC236}">
                    <a16:creationId xmlns:a16="http://schemas.microsoft.com/office/drawing/2014/main" id="{E4694EA4-90CF-617A-291F-9D5FC8F9F324}"/>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80">
                <a:extLst>
                  <a:ext uri="{FF2B5EF4-FFF2-40B4-BE49-F238E27FC236}">
                    <a16:creationId xmlns:a16="http://schemas.microsoft.com/office/drawing/2014/main" id="{42519FFB-FA93-3CEA-7013-CDB495F46FE5}"/>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81">
                <a:extLst>
                  <a:ext uri="{FF2B5EF4-FFF2-40B4-BE49-F238E27FC236}">
                    <a16:creationId xmlns:a16="http://schemas.microsoft.com/office/drawing/2014/main" id="{0AF2FBD7-34E3-D51F-C609-7F51823AF7E3}"/>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82">
                <a:extLst>
                  <a:ext uri="{FF2B5EF4-FFF2-40B4-BE49-F238E27FC236}">
                    <a16:creationId xmlns:a16="http://schemas.microsoft.com/office/drawing/2014/main" id="{C9D4C74F-DB46-9C5D-B7BF-E2A136D4EE2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52" name="Rectangle 83">
            <a:extLst>
              <a:ext uri="{FF2B5EF4-FFF2-40B4-BE49-F238E27FC236}">
                <a16:creationId xmlns:a16="http://schemas.microsoft.com/office/drawing/2014/main" id="{E17F8D68-0A58-4CB6-354E-13C9614A8C4E}"/>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53" name="组合 152">
            <a:extLst>
              <a:ext uri="{FF2B5EF4-FFF2-40B4-BE49-F238E27FC236}">
                <a16:creationId xmlns:a16="http://schemas.microsoft.com/office/drawing/2014/main" id="{7AC5DB3B-B2B2-9FAF-8287-761613ADE179}"/>
              </a:ext>
            </a:extLst>
          </p:cNvPr>
          <p:cNvGrpSpPr/>
          <p:nvPr userDrawn="1"/>
        </p:nvGrpSpPr>
        <p:grpSpPr>
          <a:xfrm>
            <a:off x="12497084" y="1426593"/>
            <a:ext cx="1214711" cy="358713"/>
            <a:chOff x="12497084" y="2812490"/>
            <a:chExt cx="1214711" cy="358713"/>
          </a:xfrm>
        </p:grpSpPr>
        <p:sp>
          <p:nvSpPr>
            <p:cNvPr id="154" name="矩形 153">
              <a:extLst>
                <a:ext uri="{FF2B5EF4-FFF2-40B4-BE49-F238E27FC236}">
                  <a16:creationId xmlns:a16="http://schemas.microsoft.com/office/drawing/2014/main" id="{B97423B5-2FA2-0A8D-741E-401A2589F1C5}"/>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55" name="Rectangle 34">
              <a:extLst>
                <a:ext uri="{FF2B5EF4-FFF2-40B4-BE49-F238E27FC236}">
                  <a16:creationId xmlns:a16="http://schemas.microsoft.com/office/drawing/2014/main" id="{20318C0B-3608-AE55-1334-415EB2CA7B4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6" name="Rectangle 35">
              <a:extLst>
                <a:ext uri="{FF2B5EF4-FFF2-40B4-BE49-F238E27FC236}">
                  <a16:creationId xmlns:a16="http://schemas.microsoft.com/office/drawing/2014/main" id="{964A9AC7-A813-EB99-F6E4-AF4DDBA810C8}"/>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7" name="Rectangle 36">
              <a:extLst>
                <a:ext uri="{FF2B5EF4-FFF2-40B4-BE49-F238E27FC236}">
                  <a16:creationId xmlns:a16="http://schemas.microsoft.com/office/drawing/2014/main" id="{DB634757-C14A-E3F4-2D4C-3E4F3425ACC7}"/>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8" name="Rectangle 37">
              <a:extLst>
                <a:ext uri="{FF2B5EF4-FFF2-40B4-BE49-F238E27FC236}">
                  <a16:creationId xmlns:a16="http://schemas.microsoft.com/office/drawing/2014/main" id="{FB8BC71A-884E-8BEA-3626-A61E6CB512BE}"/>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9" name="Rectangle 36">
            <a:extLst>
              <a:ext uri="{FF2B5EF4-FFF2-40B4-BE49-F238E27FC236}">
                <a16:creationId xmlns:a16="http://schemas.microsoft.com/office/drawing/2014/main" id="{89E993F0-BD89-A30F-4EA9-B9C46FC5230F}"/>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60" name="Rectangle 34">
            <a:extLst>
              <a:ext uri="{FF2B5EF4-FFF2-40B4-BE49-F238E27FC236}">
                <a16:creationId xmlns:a16="http://schemas.microsoft.com/office/drawing/2014/main" id="{278F23BF-DF29-7CE3-64C3-DC42E19E43F9}"/>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06" r:id="rId3"/>
    <p:sldLayoutId id="2147483963" r:id="rId4"/>
    <p:sldLayoutId id="2147483964" r:id="rId5"/>
    <p:sldLayoutId id="2147483970" r:id="rId6"/>
    <p:sldLayoutId id="2147483984" r:id="rId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15">
            <a:extLst>
              <a:ext uri="{FF2B5EF4-FFF2-40B4-BE49-F238E27FC236}">
                <a16:creationId xmlns:a16="http://schemas.microsoft.com/office/drawing/2014/main" id="{B8F9DEF2-016D-0A6F-9E4E-8AE09BE67D0B}"/>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10" name="组合 9">
            <a:extLst>
              <a:ext uri="{FF2B5EF4-FFF2-40B4-BE49-F238E27FC236}">
                <a16:creationId xmlns:a16="http://schemas.microsoft.com/office/drawing/2014/main" id="{1D029102-549C-0B25-A336-7DA8623BB98A}"/>
              </a:ext>
            </a:extLst>
          </p:cNvPr>
          <p:cNvGrpSpPr/>
          <p:nvPr userDrawn="1"/>
        </p:nvGrpSpPr>
        <p:grpSpPr>
          <a:xfrm>
            <a:off x="12497085" y="3327980"/>
            <a:ext cx="1214711" cy="3499198"/>
            <a:chOff x="12438524" y="3358802"/>
            <a:chExt cx="1214711" cy="3499198"/>
          </a:xfrm>
        </p:grpSpPr>
        <p:sp>
          <p:nvSpPr>
            <p:cNvPr id="78" name="矩形 77">
              <a:extLst>
                <a:ext uri="{FF2B5EF4-FFF2-40B4-BE49-F238E27FC236}">
                  <a16:creationId xmlns:a16="http://schemas.microsoft.com/office/drawing/2014/main" id="{F2276145-B413-D857-FD54-B7E39DF4DF36}"/>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4C6ACA1F-2E83-3C4C-7248-CD119B04790F}"/>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33AF03B2-76EE-0BF5-6D3E-D4883852D694}"/>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D603D383-CAB4-FF5C-3D00-3E28AF95923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2E0FAF93-5BD9-5454-2B2D-3E4636C8CAE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42E0C307-A0D2-B0A1-0FE9-A4D0F475C51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313ABF6B-3352-FB69-EA3E-618C9BB23909}"/>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4C769D53-869E-ACC4-98DA-69BB50842C6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F195C3DA-41B8-2BED-EA4B-2EA579320FC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03BCE725-7EE3-3439-63EE-525924B2163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D1257517-8595-5386-A0BF-629A3BF802F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986E89A8-2B77-12C4-0A0E-80B3E36D88EF}"/>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D421088F-6B6D-8DF3-25FA-B49E8943741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80C53E7B-1B4B-0601-1BB2-A575BA255D7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3E0A6C64-9F5C-D844-E8CA-0EED3AA423B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CE7715B2-00CD-FBDC-790C-BF1181BBD64C}"/>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6688B95A-9119-535A-0A38-F416CB317CD4}"/>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C9F7402-D7D5-BC55-4DFB-7FBA8342A64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894B4EC1-E233-14D6-5568-0CDEC55BC63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A9EEF8C1-C32E-7AE9-9D5B-9F794A56929D}"/>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23A1FBA7-3DA4-C57B-7594-D757138166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44B9673D-21ED-8F3F-0214-65D395E96E99}"/>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67DAC08A-CD0E-30CD-33BD-3F79FD5EBDA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1BF111F0-F77C-E7D1-3BBE-5F929280374E}"/>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C53ADDC0-B771-E2B2-06E9-C1E0DA2FF8EB}"/>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3C009238-E60F-4D2D-77FF-2397F39D89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CE6621E6-E519-82EF-AC25-DD9D7DD8F722}"/>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9B19DC26-4191-A907-8708-3471DAAF86D0}"/>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A9198CA1-21E8-B5B2-25A1-4F096FE6660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4CE61DBB-7F45-5265-B6F1-DEEADF598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6C97E3EC-2EAD-CCF5-D75F-E9D7B7AAC22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840D2F2F-DD17-DA6D-B6DA-27915B2A5084}"/>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B41D3A2B-46B9-D056-18BE-A38C21A4CC71}"/>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40CFF744-4F78-6E43-F0EA-B8FD2261D70A}"/>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8E0F73C0-93E9-F2BE-D5B6-8EAE3C93EEB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4B8E63F9-367F-FE0D-2BB3-281C9EEEE71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14E45-FD27-250B-EB06-D0B49730FF3A}"/>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6471461E-6132-97AB-84F9-0F6565407C6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F56D844E-8646-D893-0454-079965AA135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F6BD347F-97F5-D305-EB2C-5333FC9B7707}"/>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6F3339E9-D7A5-CFD8-64C4-AF7392E72370}"/>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5241492B-80EE-6159-3431-B1020F13606A}"/>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29AD7C1D-9167-945D-FFA9-2033B8F009C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0B47A553-0F7E-D5BD-9EB3-6A8D49093781}"/>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1C9A0FC4-0776-407B-DDFF-A65952BF634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32AA8322-5657-18B0-C4AE-BC30B6A185A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674B67E4-6492-CA23-2943-1236EF383381}"/>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0D3B348C-9200-641C-4A2F-470CFB61EB2D}"/>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E04C6AC1-50D6-F1F0-1842-DA43A51CD2D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A1A7F3C9-1EAB-0ED4-54D5-6A63DE441C3A}"/>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9D7F2457-2653-A152-E16C-2B5B34EA6FD6}"/>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9455E7E2-1591-E303-8A86-BA6F194B3F2F}"/>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94E574A6-D0DE-D853-DC9D-22F8CA52860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37D179C1-E4C9-A774-07B4-3BA549066E3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B0B39330-5827-FBC0-6687-3A1B074727BC}"/>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DF29A1C7-7C33-E70D-A34D-E3FB794E2F7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DE5A0340-36E5-E2A2-BC01-546E021FA86F}"/>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4ED7AEA-10E1-B6C1-2DB0-0291A7A04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9BED2734-FD1F-4137-758B-57D531492337}"/>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6F38206E-1F68-08CB-16E9-5C029AE66D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99539F7F-54BF-3100-1A66-79027B524EF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26AB5AD5-3E4B-DA70-9E5D-AC033C405A9D}"/>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6F06D870-5E97-EA84-8D7D-0D10BB2BE05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7E45ED3B-DD44-2DD6-9C17-B5325521CBD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9485FB2E-8E61-53F4-B762-893129D1D92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6E6A5E6-545F-E96A-01C0-66EC350B1427}"/>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AE44D6FB-E3B1-CC63-EB56-74A9ECE341E4}"/>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45" name="组合 144">
            <a:extLst>
              <a:ext uri="{FF2B5EF4-FFF2-40B4-BE49-F238E27FC236}">
                <a16:creationId xmlns:a16="http://schemas.microsoft.com/office/drawing/2014/main" id="{51592DF1-4B7B-91BC-6E76-264A5B9F3F90}"/>
              </a:ext>
            </a:extLst>
          </p:cNvPr>
          <p:cNvGrpSpPr/>
          <p:nvPr userDrawn="1"/>
        </p:nvGrpSpPr>
        <p:grpSpPr>
          <a:xfrm>
            <a:off x="12497084" y="1426593"/>
            <a:ext cx="1214711" cy="358713"/>
            <a:chOff x="12497084" y="2812490"/>
            <a:chExt cx="1214711" cy="358713"/>
          </a:xfrm>
        </p:grpSpPr>
        <p:sp>
          <p:nvSpPr>
            <p:cNvPr id="146" name="矩形 145">
              <a:extLst>
                <a:ext uri="{FF2B5EF4-FFF2-40B4-BE49-F238E27FC236}">
                  <a16:creationId xmlns:a16="http://schemas.microsoft.com/office/drawing/2014/main" id="{95946FA3-CA56-5871-F18C-870E04CBF69B}"/>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47" name="Rectangle 34">
              <a:extLst>
                <a:ext uri="{FF2B5EF4-FFF2-40B4-BE49-F238E27FC236}">
                  <a16:creationId xmlns:a16="http://schemas.microsoft.com/office/drawing/2014/main" id="{7EDE480A-2443-C106-1C71-48C93E61C70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8" name="Rectangle 35">
              <a:extLst>
                <a:ext uri="{FF2B5EF4-FFF2-40B4-BE49-F238E27FC236}">
                  <a16:creationId xmlns:a16="http://schemas.microsoft.com/office/drawing/2014/main" id="{8B4CA2B3-3637-D7BD-C288-74FD1A1D6033}"/>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9" name="Rectangle 36">
              <a:extLst>
                <a:ext uri="{FF2B5EF4-FFF2-40B4-BE49-F238E27FC236}">
                  <a16:creationId xmlns:a16="http://schemas.microsoft.com/office/drawing/2014/main" id="{331D9070-E124-648B-AF52-FF7C9F1E008C}"/>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0" name="Rectangle 37">
              <a:extLst>
                <a:ext uri="{FF2B5EF4-FFF2-40B4-BE49-F238E27FC236}">
                  <a16:creationId xmlns:a16="http://schemas.microsoft.com/office/drawing/2014/main" id="{552923EB-190B-2F56-DEFC-6C81EC29B8EF}"/>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1" name="Rectangle 36">
            <a:extLst>
              <a:ext uri="{FF2B5EF4-FFF2-40B4-BE49-F238E27FC236}">
                <a16:creationId xmlns:a16="http://schemas.microsoft.com/office/drawing/2014/main" id="{38C4ED65-DF21-581D-91ED-4672A2282AD0}"/>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2" name="Rectangle 34">
            <a:extLst>
              <a:ext uri="{FF2B5EF4-FFF2-40B4-BE49-F238E27FC236}">
                <a16:creationId xmlns:a16="http://schemas.microsoft.com/office/drawing/2014/main" id="{105345A9-76FC-0F7C-7E39-0986AC126117}"/>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3" name="TextBox 2">
            <a:extLst>
              <a:ext uri="{FF2B5EF4-FFF2-40B4-BE49-F238E27FC236}">
                <a16:creationId xmlns:a16="http://schemas.microsoft.com/office/drawing/2014/main" id="{6AE0035D-3988-461D-61EE-983FC6624C01}"/>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54" name="TextBox 3">
            <a:extLst>
              <a:ext uri="{FF2B5EF4-FFF2-40B4-BE49-F238E27FC236}">
                <a16:creationId xmlns:a16="http://schemas.microsoft.com/office/drawing/2014/main" id="{D6AE4410-D559-AE6E-DDE7-DBE8A7F0F590}"/>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tx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Lexend" pitchFamily="2" charset="0"/>
              <a:ea typeface="华文细黑" pitchFamily="2" charset="-122"/>
              <a:cs typeface="Arial" panose="020B0604020202020204" pitchFamily="34" charset="0"/>
            </a:endParaRPr>
          </a:p>
        </p:txBody>
      </p:sp>
      <p:pic>
        <p:nvPicPr>
          <p:cNvPr id="155" name="图片 154">
            <a:extLst>
              <a:ext uri="{FF2B5EF4-FFF2-40B4-BE49-F238E27FC236}">
                <a16:creationId xmlns:a16="http://schemas.microsoft.com/office/drawing/2014/main" id="{D787E139-1EC7-01B7-04C4-2FE5F094B365}"/>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56" name="TextBox 2">
            <a:extLst>
              <a:ext uri="{FF2B5EF4-FFF2-40B4-BE49-F238E27FC236}">
                <a16:creationId xmlns:a16="http://schemas.microsoft.com/office/drawing/2014/main" id="{F4488B33-37EF-8B65-E414-077E1ABBA93D}"/>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tx1"/>
                </a:solidFill>
                <a:latin typeface="Lexend" pitchFamily="2" charset="0"/>
                <a:ea typeface="+mj-ea"/>
                <a:cs typeface="Futura-Medium" panose="020B0602020204020303" pitchFamily="34" charset="-79"/>
              </a:rPr>
              <a:t>GitHub</a:t>
            </a:r>
            <a:r>
              <a:rPr lang="zh-CN" altLang="en-US" sz="1200" dirty="0">
                <a:solidFill>
                  <a:schemeClr val="tx1"/>
                </a:solidFill>
                <a:latin typeface="Lexend" pitchFamily="2" charset="0"/>
                <a:ea typeface="+mj-ea"/>
                <a:cs typeface="Futura-Medium" panose="020B0602020204020303" pitchFamily="34" charset="-79"/>
              </a:rPr>
              <a:t> </a:t>
            </a:r>
            <a:r>
              <a:rPr lang="en-US" altLang="zh-CN" sz="1200" dirty="0">
                <a:solidFill>
                  <a:schemeClr val="tx1"/>
                </a:solidFill>
                <a:latin typeface="Lexend" pitchFamily="2" charset="0"/>
                <a:ea typeface="+mj-ea"/>
                <a:cs typeface="Futura-Medium" panose="020B0602020204020303" pitchFamily="34" charset="-79"/>
                <a:hlinkClick r:id="rId5">
                  <a:extLst>
                    <a:ext uri="{A12FA001-AC4F-418D-AE19-62706E023703}">
                      <ahyp:hlinkClr xmlns:ahyp="http://schemas.microsoft.com/office/drawing/2018/hyperlinkcolor" val="tx"/>
                    </a:ext>
                  </a:extLst>
                </a:hlinkClick>
              </a:rPr>
              <a:t>github.com/Infrasys-AI/AIInfra</a:t>
            </a:r>
            <a:r>
              <a:rPr lang="zh-CN" altLang="en-US" sz="1200" b="0" kern="1200" dirty="0">
                <a:solidFill>
                  <a:schemeClr val="tx1"/>
                </a:solidFill>
                <a:latin typeface="Lexend" pitchFamily="2" charset="0"/>
                <a:ea typeface="+mj-ea"/>
                <a:cs typeface="Futura-Medium" panose="020B0602020204020303" pitchFamily="34" charset="-79"/>
              </a:rPr>
              <a:t>    </a:t>
            </a:r>
            <a:r>
              <a:rPr lang="en-US" sz="1200" b="1" kern="1200" dirty="0">
                <a:solidFill>
                  <a:schemeClr val="tx1"/>
                </a:solidFill>
                <a:latin typeface="Lexend" pitchFamily="2" charset="0"/>
                <a:ea typeface="+mj-ea"/>
                <a:cs typeface="Futura-Medium" panose="020B0602020204020303" pitchFamily="34" charset="-79"/>
              </a:rPr>
              <a:t>book</a:t>
            </a:r>
            <a:r>
              <a:rPr lang="zh-CN" altLang="en-US" sz="1200" b="1" kern="1200" dirty="0">
                <a:solidFill>
                  <a:schemeClr val="tx1"/>
                </a:solidFill>
                <a:latin typeface="Lexend" pitchFamily="2" charset="0"/>
                <a:ea typeface="+mj-ea"/>
                <a:cs typeface="Futura-Medium" panose="020B0602020204020303" pitchFamily="34" charset="-79"/>
              </a:rPr>
              <a:t> </a:t>
            </a:r>
            <a:r>
              <a:rPr lang="en" altLang="zh-CN" sz="1200" u="sng" dirty="0" err="1">
                <a:solidFill>
                  <a:schemeClr val="tx1"/>
                </a:solidFill>
                <a:latin typeface="Lexend" pitchFamily="2" charset="0"/>
                <a:ea typeface="+mj-ea"/>
                <a:cs typeface="Futura-Medium" panose="020B0602020204020303" pitchFamily="34" charset="-79"/>
              </a:rPr>
              <a:t>infrasys-ai.github.io</a:t>
            </a:r>
            <a:endParaRPr lang="en" altLang="zh-CN" sz="1200" u="sng" dirty="0">
              <a:solidFill>
                <a:schemeClr val="tx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6" name="Rectangle 15">
            <a:extLst>
              <a:ext uri="{FF2B5EF4-FFF2-40B4-BE49-F238E27FC236}">
                <a16:creationId xmlns:a16="http://schemas.microsoft.com/office/drawing/2014/main" id="{8A44F0C5-AC20-0666-5ED3-ECCD9B0C7EEB}"/>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7" name="组合 6">
            <a:extLst>
              <a:ext uri="{FF2B5EF4-FFF2-40B4-BE49-F238E27FC236}">
                <a16:creationId xmlns:a16="http://schemas.microsoft.com/office/drawing/2014/main" id="{6C352397-75D1-04B6-7251-178D8CDA0F0F}"/>
              </a:ext>
            </a:extLst>
          </p:cNvPr>
          <p:cNvGrpSpPr/>
          <p:nvPr userDrawn="1"/>
        </p:nvGrpSpPr>
        <p:grpSpPr>
          <a:xfrm>
            <a:off x="12497085" y="3327980"/>
            <a:ext cx="1214711" cy="3499198"/>
            <a:chOff x="12438524" y="3358802"/>
            <a:chExt cx="1214711" cy="3499198"/>
          </a:xfrm>
        </p:grpSpPr>
        <p:sp>
          <p:nvSpPr>
            <p:cNvPr id="8" name="矩形 7">
              <a:extLst>
                <a:ext uri="{FF2B5EF4-FFF2-40B4-BE49-F238E27FC236}">
                  <a16:creationId xmlns:a16="http://schemas.microsoft.com/office/drawing/2014/main" id="{263397C9-1F26-AE17-19CD-D8E21FD182AC}"/>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9" name="Group 18">
              <a:extLst>
                <a:ext uri="{FF2B5EF4-FFF2-40B4-BE49-F238E27FC236}">
                  <a16:creationId xmlns:a16="http://schemas.microsoft.com/office/drawing/2014/main" id="{F64D1621-6A3E-376D-6095-AB3A3B34B0F5}"/>
                </a:ext>
              </a:extLst>
            </p:cNvPr>
            <p:cNvGrpSpPr>
              <a:grpSpLocks/>
            </p:cNvGrpSpPr>
            <p:nvPr/>
          </p:nvGrpSpPr>
          <p:grpSpPr bwMode="auto">
            <a:xfrm>
              <a:off x="12552504" y="3727418"/>
              <a:ext cx="986752" cy="182532"/>
              <a:chOff x="5893" y="2387"/>
              <a:chExt cx="466" cy="115"/>
            </a:xfrm>
          </p:grpSpPr>
          <p:sp>
            <p:nvSpPr>
              <p:cNvPr id="134" name="Rectangle 19">
                <a:extLst>
                  <a:ext uri="{FF2B5EF4-FFF2-40B4-BE49-F238E27FC236}">
                    <a16:creationId xmlns:a16="http://schemas.microsoft.com/office/drawing/2014/main" id="{8525BC6F-1F15-5C49-4489-417DCEB9C33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20">
                <a:extLst>
                  <a:ext uri="{FF2B5EF4-FFF2-40B4-BE49-F238E27FC236}">
                    <a16:creationId xmlns:a16="http://schemas.microsoft.com/office/drawing/2014/main" id="{E65F59D2-8044-2AD5-BB4D-43268B0B6147}"/>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21">
                <a:extLst>
                  <a:ext uri="{FF2B5EF4-FFF2-40B4-BE49-F238E27FC236}">
                    <a16:creationId xmlns:a16="http://schemas.microsoft.com/office/drawing/2014/main" id="{71B23D4A-9244-45D4-8264-8B88D626591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2">
                <a:extLst>
                  <a:ext uri="{FF2B5EF4-FFF2-40B4-BE49-F238E27FC236}">
                    <a16:creationId xmlns:a16="http://schemas.microsoft.com/office/drawing/2014/main" id="{B3F794B8-B82C-5184-C1B1-32E61344A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23">
              <a:extLst>
                <a:ext uri="{FF2B5EF4-FFF2-40B4-BE49-F238E27FC236}">
                  <a16:creationId xmlns:a16="http://schemas.microsoft.com/office/drawing/2014/main" id="{64BBD473-C82D-E538-DC61-57EF53F14345}"/>
                </a:ext>
              </a:extLst>
            </p:cNvPr>
            <p:cNvGrpSpPr>
              <a:grpSpLocks/>
            </p:cNvGrpSpPr>
            <p:nvPr/>
          </p:nvGrpSpPr>
          <p:grpSpPr bwMode="auto">
            <a:xfrm>
              <a:off x="12552504" y="3943282"/>
              <a:ext cx="986752" cy="182532"/>
              <a:chOff x="5893" y="2523"/>
              <a:chExt cx="466" cy="115"/>
            </a:xfrm>
          </p:grpSpPr>
          <p:sp>
            <p:nvSpPr>
              <p:cNvPr id="130" name="Rectangle 24">
                <a:extLst>
                  <a:ext uri="{FF2B5EF4-FFF2-40B4-BE49-F238E27FC236}">
                    <a16:creationId xmlns:a16="http://schemas.microsoft.com/office/drawing/2014/main" id="{E97E70DA-5065-C6A2-CFC4-0887D6F81527}"/>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25">
                <a:extLst>
                  <a:ext uri="{FF2B5EF4-FFF2-40B4-BE49-F238E27FC236}">
                    <a16:creationId xmlns:a16="http://schemas.microsoft.com/office/drawing/2014/main" id="{19E768DE-9CBB-E17F-B624-F4B95482B69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2" name="Rectangle 26">
                <a:extLst>
                  <a:ext uri="{FF2B5EF4-FFF2-40B4-BE49-F238E27FC236}">
                    <a16:creationId xmlns:a16="http://schemas.microsoft.com/office/drawing/2014/main" id="{959B11CE-E157-9C86-5DE7-02FA907C797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27">
                <a:extLst>
                  <a:ext uri="{FF2B5EF4-FFF2-40B4-BE49-F238E27FC236}">
                    <a16:creationId xmlns:a16="http://schemas.microsoft.com/office/drawing/2014/main" id="{44286C30-D682-661C-2865-ED1BB7ADD52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28">
              <a:extLst>
                <a:ext uri="{FF2B5EF4-FFF2-40B4-BE49-F238E27FC236}">
                  <a16:creationId xmlns:a16="http://schemas.microsoft.com/office/drawing/2014/main" id="{65C05429-6589-F56F-DF60-5284DD9E5EE0}"/>
                </a:ext>
              </a:extLst>
            </p:cNvPr>
            <p:cNvGrpSpPr>
              <a:grpSpLocks/>
            </p:cNvGrpSpPr>
            <p:nvPr/>
          </p:nvGrpSpPr>
          <p:grpSpPr bwMode="auto">
            <a:xfrm>
              <a:off x="12552504" y="4159146"/>
              <a:ext cx="986752" cy="182532"/>
              <a:chOff x="5893" y="2659"/>
              <a:chExt cx="466" cy="115"/>
            </a:xfrm>
          </p:grpSpPr>
          <p:sp>
            <p:nvSpPr>
              <p:cNvPr id="62" name="Rectangle 29">
                <a:extLst>
                  <a:ext uri="{FF2B5EF4-FFF2-40B4-BE49-F238E27FC236}">
                    <a16:creationId xmlns:a16="http://schemas.microsoft.com/office/drawing/2014/main" id="{8438D689-AB00-4741-9E24-93CAFFA7E239}"/>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0">
                <a:extLst>
                  <a:ext uri="{FF2B5EF4-FFF2-40B4-BE49-F238E27FC236}">
                    <a16:creationId xmlns:a16="http://schemas.microsoft.com/office/drawing/2014/main" id="{C443FEEE-4F32-3EFE-C063-ECA8431D13C8}"/>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8" name="Rectangle 31">
                <a:extLst>
                  <a:ext uri="{FF2B5EF4-FFF2-40B4-BE49-F238E27FC236}">
                    <a16:creationId xmlns:a16="http://schemas.microsoft.com/office/drawing/2014/main" id="{9F52FA9E-1092-38EE-82CC-D48E6766B256}"/>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2">
                <a:extLst>
                  <a:ext uri="{FF2B5EF4-FFF2-40B4-BE49-F238E27FC236}">
                    <a16:creationId xmlns:a16="http://schemas.microsoft.com/office/drawing/2014/main" id="{23893828-85AE-A399-50D4-3D0B95DE32D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33">
              <a:extLst>
                <a:ext uri="{FF2B5EF4-FFF2-40B4-BE49-F238E27FC236}">
                  <a16:creationId xmlns:a16="http://schemas.microsoft.com/office/drawing/2014/main" id="{605B516B-B772-FF1E-8739-E16B029E0918}"/>
                </a:ext>
              </a:extLst>
            </p:cNvPr>
            <p:cNvGrpSpPr>
              <a:grpSpLocks/>
            </p:cNvGrpSpPr>
            <p:nvPr/>
          </p:nvGrpSpPr>
          <p:grpSpPr bwMode="auto">
            <a:xfrm>
              <a:off x="12552504" y="3511551"/>
              <a:ext cx="986752" cy="188882"/>
              <a:chOff x="5893" y="2251"/>
              <a:chExt cx="466" cy="119"/>
            </a:xfrm>
          </p:grpSpPr>
          <p:sp>
            <p:nvSpPr>
              <p:cNvPr id="58" name="Rectangle 34">
                <a:extLst>
                  <a:ext uri="{FF2B5EF4-FFF2-40B4-BE49-F238E27FC236}">
                    <a16:creationId xmlns:a16="http://schemas.microsoft.com/office/drawing/2014/main" id="{EC057116-E4D4-C812-C1A3-959CB96B259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59" name="Rectangle 35">
                <a:extLst>
                  <a:ext uri="{FF2B5EF4-FFF2-40B4-BE49-F238E27FC236}">
                    <a16:creationId xmlns:a16="http://schemas.microsoft.com/office/drawing/2014/main" id="{D13EDA0B-4308-68C5-96F5-EBBCED17DD1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36">
                <a:extLst>
                  <a:ext uri="{FF2B5EF4-FFF2-40B4-BE49-F238E27FC236}">
                    <a16:creationId xmlns:a16="http://schemas.microsoft.com/office/drawing/2014/main" id="{C0257EBF-B555-665E-31B9-90A3E1F52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7">
                <a:extLst>
                  <a:ext uri="{FF2B5EF4-FFF2-40B4-BE49-F238E27FC236}">
                    <a16:creationId xmlns:a16="http://schemas.microsoft.com/office/drawing/2014/main" id="{9863DFE1-8DA0-8378-742D-A8B7867039D9}"/>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38">
              <a:extLst>
                <a:ext uri="{FF2B5EF4-FFF2-40B4-BE49-F238E27FC236}">
                  <a16:creationId xmlns:a16="http://schemas.microsoft.com/office/drawing/2014/main" id="{7C64A445-7796-E60F-A2F6-FF7346ED40C6}"/>
                </a:ext>
              </a:extLst>
            </p:cNvPr>
            <p:cNvGrpSpPr>
              <a:grpSpLocks/>
            </p:cNvGrpSpPr>
            <p:nvPr/>
          </p:nvGrpSpPr>
          <p:grpSpPr bwMode="auto">
            <a:xfrm>
              <a:off x="12552504" y="4519449"/>
              <a:ext cx="986752" cy="182532"/>
              <a:chOff x="5893" y="2886"/>
              <a:chExt cx="466" cy="115"/>
            </a:xfrm>
          </p:grpSpPr>
          <p:sp>
            <p:nvSpPr>
              <p:cNvPr id="54" name="Rectangle 39">
                <a:extLst>
                  <a:ext uri="{FF2B5EF4-FFF2-40B4-BE49-F238E27FC236}">
                    <a16:creationId xmlns:a16="http://schemas.microsoft.com/office/drawing/2014/main" id="{A0303C84-7DD5-E18D-B650-B9AAA65F96F6}"/>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0">
                <a:extLst>
                  <a:ext uri="{FF2B5EF4-FFF2-40B4-BE49-F238E27FC236}">
                    <a16:creationId xmlns:a16="http://schemas.microsoft.com/office/drawing/2014/main" id="{E1EF0EED-BB2B-00A8-7BFF-6EEA56C3C9C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1">
                <a:extLst>
                  <a:ext uri="{FF2B5EF4-FFF2-40B4-BE49-F238E27FC236}">
                    <a16:creationId xmlns:a16="http://schemas.microsoft.com/office/drawing/2014/main" id="{447CB7F2-9898-0D79-A288-B0C9C295472B}"/>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2">
                <a:extLst>
                  <a:ext uri="{FF2B5EF4-FFF2-40B4-BE49-F238E27FC236}">
                    <a16:creationId xmlns:a16="http://schemas.microsoft.com/office/drawing/2014/main" id="{B4498E14-8884-3FED-749F-9DEB50D0971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43">
              <a:extLst>
                <a:ext uri="{FF2B5EF4-FFF2-40B4-BE49-F238E27FC236}">
                  <a16:creationId xmlns:a16="http://schemas.microsoft.com/office/drawing/2014/main" id="{6258D2FE-C089-5722-5128-26968B2DBC2B}"/>
                </a:ext>
              </a:extLst>
            </p:cNvPr>
            <p:cNvGrpSpPr>
              <a:grpSpLocks/>
            </p:cNvGrpSpPr>
            <p:nvPr/>
          </p:nvGrpSpPr>
          <p:grpSpPr bwMode="auto">
            <a:xfrm>
              <a:off x="12552504" y="4735313"/>
              <a:ext cx="986752" cy="182532"/>
              <a:chOff x="5893" y="3022"/>
              <a:chExt cx="466" cy="115"/>
            </a:xfrm>
          </p:grpSpPr>
          <p:sp>
            <p:nvSpPr>
              <p:cNvPr id="50" name="Rectangle 44">
                <a:extLst>
                  <a:ext uri="{FF2B5EF4-FFF2-40B4-BE49-F238E27FC236}">
                    <a16:creationId xmlns:a16="http://schemas.microsoft.com/office/drawing/2014/main" id="{4D088030-80F3-A203-0C3C-80C8D5ECE1A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45">
                <a:extLst>
                  <a:ext uri="{FF2B5EF4-FFF2-40B4-BE49-F238E27FC236}">
                    <a16:creationId xmlns:a16="http://schemas.microsoft.com/office/drawing/2014/main" id="{AF966C78-B17C-E30D-4E38-26D188A9470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46">
                <a:extLst>
                  <a:ext uri="{FF2B5EF4-FFF2-40B4-BE49-F238E27FC236}">
                    <a16:creationId xmlns:a16="http://schemas.microsoft.com/office/drawing/2014/main" id="{DC5FB48F-2D4C-1071-2D38-B09B1068DB5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7">
                <a:extLst>
                  <a:ext uri="{FF2B5EF4-FFF2-40B4-BE49-F238E27FC236}">
                    <a16:creationId xmlns:a16="http://schemas.microsoft.com/office/drawing/2014/main" id="{6320969E-7A0F-B6CC-33C3-6FB11D64D505}"/>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48">
              <a:extLst>
                <a:ext uri="{FF2B5EF4-FFF2-40B4-BE49-F238E27FC236}">
                  <a16:creationId xmlns:a16="http://schemas.microsoft.com/office/drawing/2014/main" id="{CAE3D4A6-A314-1818-45C3-E9E8104F7C5D}"/>
                </a:ext>
              </a:extLst>
            </p:cNvPr>
            <p:cNvGrpSpPr>
              <a:grpSpLocks/>
            </p:cNvGrpSpPr>
            <p:nvPr/>
          </p:nvGrpSpPr>
          <p:grpSpPr bwMode="auto">
            <a:xfrm>
              <a:off x="12552504" y="4951179"/>
              <a:ext cx="986752" cy="182532"/>
              <a:chOff x="5893" y="3158"/>
              <a:chExt cx="466" cy="115"/>
            </a:xfrm>
          </p:grpSpPr>
          <p:sp>
            <p:nvSpPr>
              <p:cNvPr id="46" name="Rectangle 49">
                <a:extLst>
                  <a:ext uri="{FF2B5EF4-FFF2-40B4-BE49-F238E27FC236}">
                    <a16:creationId xmlns:a16="http://schemas.microsoft.com/office/drawing/2014/main" id="{8CB0A70F-0479-DB1A-7E9C-29D276A3D10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0">
                <a:extLst>
                  <a:ext uri="{FF2B5EF4-FFF2-40B4-BE49-F238E27FC236}">
                    <a16:creationId xmlns:a16="http://schemas.microsoft.com/office/drawing/2014/main" id="{AF89A855-A7B3-1080-26F3-21FF31878F2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1">
                <a:extLst>
                  <a:ext uri="{FF2B5EF4-FFF2-40B4-BE49-F238E27FC236}">
                    <a16:creationId xmlns:a16="http://schemas.microsoft.com/office/drawing/2014/main" id="{A9C9B63F-E1D1-12DA-F1DB-63DFE125A51A}"/>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2">
                <a:extLst>
                  <a:ext uri="{FF2B5EF4-FFF2-40B4-BE49-F238E27FC236}">
                    <a16:creationId xmlns:a16="http://schemas.microsoft.com/office/drawing/2014/main" id="{702B3784-CFB0-0907-D46A-0BBA70EAA38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53">
              <a:extLst>
                <a:ext uri="{FF2B5EF4-FFF2-40B4-BE49-F238E27FC236}">
                  <a16:creationId xmlns:a16="http://schemas.microsoft.com/office/drawing/2014/main" id="{9AE3B9DB-807F-D6DF-BB5B-2214FAEEE969}"/>
                </a:ext>
              </a:extLst>
            </p:cNvPr>
            <p:cNvGrpSpPr>
              <a:grpSpLocks/>
            </p:cNvGrpSpPr>
            <p:nvPr/>
          </p:nvGrpSpPr>
          <p:grpSpPr bwMode="auto">
            <a:xfrm>
              <a:off x="12552504" y="5311482"/>
              <a:ext cx="986752" cy="182532"/>
              <a:chOff x="5893" y="3385"/>
              <a:chExt cx="466" cy="115"/>
            </a:xfrm>
          </p:grpSpPr>
          <p:sp>
            <p:nvSpPr>
              <p:cNvPr id="42" name="Rectangle 54">
                <a:extLst>
                  <a:ext uri="{FF2B5EF4-FFF2-40B4-BE49-F238E27FC236}">
                    <a16:creationId xmlns:a16="http://schemas.microsoft.com/office/drawing/2014/main" id="{3095EC65-905D-788E-5793-75914C79DC3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5">
                <a:extLst>
                  <a:ext uri="{FF2B5EF4-FFF2-40B4-BE49-F238E27FC236}">
                    <a16:creationId xmlns:a16="http://schemas.microsoft.com/office/drawing/2014/main" id="{ADFE070D-72E9-3966-00BA-6467324F8A54}"/>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6">
                <a:extLst>
                  <a:ext uri="{FF2B5EF4-FFF2-40B4-BE49-F238E27FC236}">
                    <a16:creationId xmlns:a16="http://schemas.microsoft.com/office/drawing/2014/main" id="{AB0058D7-E5B3-2156-9D93-FE159E5F46F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7">
                <a:extLst>
                  <a:ext uri="{FF2B5EF4-FFF2-40B4-BE49-F238E27FC236}">
                    <a16:creationId xmlns:a16="http://schemas.microsoft.com/office/drawing/2014/main" id="{15271D06-E480-A16D-D7C3-EF17C713564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58">
              <a:extLst>
                <a:ext uri="{FF2B5EF4-FFF2-40B4-BE49-F238E27FC236}">
                  <a16:creationId xmlns:a16="http://schemas.microsoft.com/office/drawing/2014/main" id="{89F93DEB-53B6-712F-8727-779244FD462D}"/>
                </a:ext>
              </a:extLst>
            </p:cNvPr>
            <p:cNvGrpSpPr>
              <a:grpSpLocks/>
            </p:cNvGrpSpPr>
            <p:nvPr/>
          </p:nvGrpSpPr>
          <p:grpSpPr bwMode="auto">
            <a:xfrm>
              <a:off x="12552504" y="5527346"/>
              <a:ext cx="986752" cy="182532"/>
              <a:chOff x="5893" y="3521"/>
              <a:chExt cx="466" cy="115"/>
            </a:xfrm>
          </p:grpSpPr>
          <p:sp>
            <p:nvSpPr>
              <p:cNvPr id="38" name="Rectangle 59">
                <a:extLst>
                  <a:ext uri="{FF2B5EF4-FFF2-40B4-BE49-F238E27FC236}">
                    <a16:creationId xmlns:a16="http://schemas.microsoft.com/office/drawing/2014/main" id="{A8AF0FB9-EFE4-53E7-41C5-4E74B67C47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0">
                <a:extLst>
                  <a:ext uri="{FF2B5EF4-FFF2-40B4-BE49-F238E27FC236}">
                    <a16:creationId xmlns:a16="http://schemas.microsoft.com/office/drawing/2014/main" id="{B1165C80-0C6E-1DA7-A6A8-813226E8ED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1">
                <a:extLst>
                  <a:ext uri="{FF2B5EF4-FFF2-40B4-BE49-F238E27FC236}">
                    <a16:creationId xmlns:a16="http://schemas.microsoft.com/office/drawing/2014/main" id="{CFB8145C-13B4-D742-5D1A-E154DB309055}"/>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2">
                <a:extLst>
                  <a:ext uri="{FF2B5EF4-FFF2-40B4-BE49-F238E27FC236}">
                    <a16:creationId xmlns:a16="http://schemas.microsoft.com/office/drawing/2014/main" id="{1F067CAE-E6AA-B0F8-09C1-A9EB99698B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63">
              <a:extLst>
                <a:ext uri="{FF2B5EF4-FFF2-40B4-BE49-F238E27FC236}">
                  <a16:creationId xmlns:a16="http://schemas.microsoft.com/office/drawing/2014/main" id="{EBA23FD8-91E1-E236-15AA-32A6F17F8ED6}"/>
                </a:ext>
              </a:extLst>
            </p:cNvPr>
            <p:cNvGrpSpPr>
              <a:grpSpLocks/>
            </p:cNvGrpSpPr>
            <p:nvPr/>
          </p:nvGrpSpPr>
          <p:grpSpPr bwMode="auto">
            <a:xfrm>
              <a:off x="12552504" y="5743210"/>
              <a:ext cx="986752" cy="182532"/>
              <a:chOff x="5893" y="3657"/>
              <a:chExt cx="466" cy="115"/>
            </a:xfrm>
          </p:grpSpPr>
          <p:sp>
            <p:nvSpPr>
              <p:cNvPr id="34" name="Rectangle 64">
                <a:extLst>
                  <a:ext uri="{FF2B5EF4-FFF2-40B4-BE49-F238E27FC236}">
                    <a16:creationId xmlns:a16="http://schemas.microsoft.com/office/drawing/2014/main" id="{CC272B58-168D-FF91-DD49-65D4C026110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65">
                <a:extLst>
                  <a:ext uri="{FF2B5EF4-FFF2-40B4-BE49-F238E27FC236}">
                    <a16:creationId xmlns:a16="http://schemas.microsoft.com/office/drawing/2014/main" id="{573141DC-AD1E-3B91-D7E3-9CC4B9F306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66">
                <a:extLst>
                  <a:ext uri="{FF2B5EF4-FFF2-40B4-BE49-F238E27FC236}">
                    <a16:creationId xmlns:a16="http://schemas.microsoft.com/office/drawing/2014/main" id="{F7E60CA3-7BAF-A861-8E78-A3F3C69208AD}"/>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7">
                <a:extLst>
                  <a:ext uri="{FF2B5EF4-FFF2-40B4-BE49-F238E27FC236}">
                    <a16:creationId xmlns:a16="http://schemas.microsoft.com/office/drawing/2014/main" id="{F515D6C0-D0CC-C114-71D4-FEB9B9A9D68E}"/>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68">
              <a:extLst>
                <a:ext uri="{FF2B5EF4-FFF2-40B4-BE49-F238E27FC236}">
                  <a16:creationId xmlns:a16="http://schemas.microsoft.com/office/drawing/2014/main" id="{594E8191-DDFA-F27C-A6B2-28F4F2798CA1}"/>
                </a:ext>
              </a:extLst>
            </p:cNvPr>
            <p:cNvGrpSpPr>
              <a:grpSpLocks/>
            </p:cNvGrpSpPr>
            <p:nvPr/>
          </p:nvGrpSpPr>
          <p:grpSpPr bwMode="auto">
            <a:xfrm>
              <a:off x="12552504" y="6103513"/>
              <a:ext cx="986752" cy="182532"/>
              <a:chOff x="5893" y="3884"/>
              <a:chExt cx="466" cy="115"/>
            </a:xfrm>
          </p:grpSpPr>
          <p:sp>
            <p:nvSpPr>
              <p:cNvPr id="30" name="Rectangle 69">
                <a:extLst>
                  <a:ext uri="{FF2B5EF4-FFF2-40B4-BE49-F238E27FC236}">
                    <a16:creationId xmlns:a16="http://schemas.microsoft.com/office/drawing/2014/main" id="{26D6883C-F6D2-98B9-3243-BEF14A8DF6E3}"/>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0">
                <a:extLst>
                  <a:ext uri="{FF2B5EF4-FFF2-40B4-BE49-F238E27FC236}">
                    <a16:creationId xmlns:a16="http://schemas.microsoft.com/office/drawing/2014/main" id="{1DF11F40-50EB-574F-8F83-817BC60070D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1">
                <a:extLst>
                  <a:ext uri="{FF2B5EF4-FFF2-40B4-BE49-F238E27FC236}">
                    <a16:creationId xmlns:a16="http://schemas.microsoft.com/office/drawing/2014/main" id="{6048771D-00D1-D6F9-C9A8-D38E16E114B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2">
                <a:extLst>
                  <a:ext uri="{FF2B5EF4-FFF2-40B4-BE49-F238E27FC236}">
                    <a16:creationId xmlns:a16="http://schemas.microsoft.com/office/drawing/2014/main" id="{5EE914F0-9596-2E59-8E6E-61D035A3DBEA}"/>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73">
              <a:extLst>
                <a:ext uri="{FF2B5EF4-FFF2-40B4-BE49-F238E27FC236}">
                  <a16:creationId xmlns:a16="http://schemas.microsoft.com/office/drawing/2014/main" id="{525D7374-FB8C-6F4E-6F1E-50E1EC745213}"/>
                </a:ext>
              </a:extLst>
            </p:cNvPr>
            <p:cNvGrpSpPr>
              <a:grpSpLocks/>
            </p:cNvGrpSpPr>
            <p:nvPr/>
          </p:nvGrpSpPr>
          <p:grpSpPr bwMode="auto">
            <a:xfrm>
              <a:off x="12552504" y="6328901"/>
              <a:ext cx="986752" cy="182532"/>
              <a:chOff x="5893" y="4026"/>
              <a:chExt cx="466" cy="115"/>
            </a:xfrm>
          </p:grpSpPr>
          <p:sp>
            <p:nvSpPr>
              <p:cNvPr id="26" name="Rectangle 74">
                <a:extLst>
                  <a:ext uri="{FF2B5EF4-FFF2-40B4-BE49-F238E27FC236}">
                    <a16:creationId xmlns:a16="http://schemas.microsoft.com/office/drawing/2014/main" id="{B93CAF75-8977-B641-D196-55E250097E93}"/>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75">
                <a:extLst>
                  <a:ext uri="{FF2B5EF4-FFF2-40B4-BE49-F238E27FC236}">
                    <a16:creationId xmlns:a16="http://schemas.microsoft.com/office/drawing/2014/main" id="{A6AAD157-F647-6688-9914-F3E1D8CEF01F}"/>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76">
                <a:extLst>
                  <a:ext uri="{FF2B5EF4-FFF2-40B4-BE49-F238E27FC236}">
                    <a16:creationId xmlns:a16="http://schemas.microsoft.com/office/drawing/2014/main" id="{EE2DB8A2-43FF-83D1-2D0D-6749EC82455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7">
                <a:extLst>
                  <a:ext uri="{FF2B5EF4-FFF2-40B4-BE49-F238E27FC236}">
                    <a16:creationId xmlns:a16="http://schemas.microsoft.com/office/drawing/2014/main" id="{3A3C28DD-7073-E73A-CDC4-5CC1F4FA948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78">
              <a:extLst>
                <a:ext uri="{FF2B5EF4-FFF2-40B4-BE49-F238E27FC236}">
                  <a16:creationId xmlns:a16="http://schemas.microsoft.com/office/drawing/2014/main" id="{7100E49B-F190-5A24-9ACD-1065AEF38037}"/>
                </a:ext>
              </a:extLst>
            </p:cNvPr>
            <p:cNvGrpSpPr>
              <a:grpSpLocks/>
            </p:cNvGrpSpPr>
            <p:nvPr/>
          </p:nvGrpSpPr>
          <p:grpSpPr bwMode="auto">
            <a:xfrm>
              <a:off x="12552504" y="6552703"/>
              <a:ext cx="986752" cy="182532"/>
              <a:chOff x="5893" y="4167"/>
              <a:chExt cx="466" cy="115"/>
            </a:xfrm>
          </p:grpSpPr>
          <p:sp>
            <p:nvSpPr>
              <p:cNvPr id="22" name="Rectangle 79">
                <a:extLst>
                  <a:ext uri="{FF2B5EF4-FFF2-40B4-BE49-F238E27FC236}">
                    <a16:creationId xmlns:a16="http://schemas.microsoft.com/office/drawing/2014/main" id="{20557239-CF50-B548-8E48-F004DC7F509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80">
                <a:extLst>
                  <a:ext uri="{FF2B5EF4-FFF2-40B4-BE49-F238E27FC236}">
                    <a16:creationId xmlns:a16="http://schemas.microsoft.com/office/drawing/2014/main" id="{B942FCB9-0C59-661D-AB1C-A6E135FB257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81">
                <a:extLst>
                  <a:ext uri="{FF2B5EF4-FFF2-40B4-BE49-F238E27FC236}">
                    <a16:creationId xmlns:a16="http://schemas.microsoft.com/office/drawing/2014/main" id="{10214EE5-6911-B767-EEE0-694FCD509E6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2">
                <a:extLst>
                  <a:ext uri="{FF2B5EF4-FFF2-40B4-BE49-F238E27FC236}">
                    <a16:creationId xmlns:a16="http://schemas.microsoft.com/office/drawing/2014/main" id="{48375764-2F47-B6F7-46C5-A25AE0D8EBD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38" name="Rectangle 83">
            <a:extLst>
              <a:ext uri="{FF2B5EF4-FFF2-40B4-BE49-F238E27FC236}">
                <a16:creationId xmlns:a16="http://schemas.microsoft.com/office/drawing/2014/main" id="{F9B8CDF9-510D-9CDB-C550-53717A5716D2}"/>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39" name="组合 138">
            <a:extLst>
              <a:ext uri="{FF2B5EF4-FFF2-40B4-BE49-F238E27FC236}">
                <a16:creationId xmlns:a16="http://schemas.microsoft.com/office/drawing/2014/main" id="{7ECA5068-9BD8-6774-499F-37450F9D1B2D}"/>
              </a:ext>
            </a:extLst>
          </p:cNvPr>
          <p:cNvGrpSpPr/>
          <p:nvPr userDrawn="1"/>
        </p:nvGrpSpPr>
        <p:grpSpPr>
          <a:xfrm>
            <a:off x="12497084" y="1426593"/>
            <a:ext cx="1214711" cy="358713"/>
            <a:chOff x="12497084" y="2812490"/>
            <a:chExt cx="1214711" cy="358713"/>
          </a:xfrm>
        </p:grpSpPr>
        <p:sp>
          <p:nvSpPr>
            <p:cNvPr id="140" name="矩形 139">
              <a:extLst>
                <a:ext uri="{FF2B5EF4-FFF2-40B4-BE49-F238E27FC236}">
                  <a16:creationId xmlns:a16="http://schemas.microsoft.com/office/drawing/2014/main" id="{7F4EFB97-E9DE-4A92-9A9B-89134773B366}"/>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41" name="Rectangle 34">
              <a:extLst>
                <a:ext uri="{FF2B5EF4-FFF2-40B4-BE49-F238E27FC236}">
                  <a16:creationId xmlns:a16="http://schemas.microsoft.com/office/drawing/2014/main" id="{D00A38A3-DFB1-AE51-725E-3E5B1F4089B5}"/>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2" name="Rectangle 35">
              <a:extLst>
                <a:ext uri="{FF2B5EF4-FFF2-40B4-BE49-F238E27FC236}">
                  <a16:creationId xmlns:a16="http://schemas.microsoft.com/office/drawing/2014/main" id="{0694593C-9265-E762-A8E5-790CF39D85EE}"/>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3" name="Rectangle 36">
              <a:extLst>
                <a:ext uri="{FF2B5EF4-FFF2-40B4-BE49-F238E27FC236}">
                  <a16:creationId xmlns:a16="http://schemas.microsoft.com/office/drawing/2014/main" id="{79BD35E8-C1FF-8A99-8E21-0073B6EAF032}"/>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4" name="Rectangle 37">
              <a:extLst>
                <a:ext uri="{FF2B5EF4-FFF2-40B4-BE49-F238E27FC236}">
                  <a16:creationId xmlns:a16="http://schemas.microsoft.com/office/drawing/2014/main" id="{D3DAFA26-2D34-D4DD-0395-72B02DF4A1B4}"/>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45" name="Rectangle 36">
            <a:extLst>
              <a:ext uri="{FF2B5EF4-FFF2-40B4-BE49-F238E27FC236}">
                <a16:creationId xmlns:a16="http://schemas.microsoft.com/office/drawing/2014/main" id="{6F83414F-3EC2-B044-EA60-A31E987B184E}"/>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6" name="Rectangle 34">
            <a:extLst>
              <a:ext uri="{FF2B5EF4-FFF2-40B4-BE49-F238E27FC236}">
                <a16:creationId xmlns:a16="http://schemas.microsoft.com/office/drawing/2014/main" id="{ADEA7BF1-44EA-2504-9C74-4C53FF5A36B2}"/>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7" name="TextBox 2">
            <a:extLst>
              <a:ext uri="{FF2B5EF4-FFF2-40B4-BE49-F238E27FC236}">
                <a16:creationId xmlns:a16="http://schemas.microsoft.com/office/drawing/2014/main" id="{F3B0B3D1-A651-BE16-0545-A221F4E3E7A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48" name="TextBox 3">
            <a:extLst>
              <a:ext uri="{FF2B5EF4-FFF2-40B4-BE49-F238E27FC236}">
                <a16:creationId xmlns:a16="http://schemas.microsoft.com/office/drawing/2014/main" id="{8BB9CB47-A153-CD1B-E637-3442B950585A}"/>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49" name="图片 148">
            <a:extLst>
              <a:ext uri="{FF2B5EF4-FFF2-40B4-BE49-F238E27FC236}">
                <a16:creationId xmlns:a16="http://schemas.microsoft.com/office/drawing/2014/main" id="{44ACB03E-D6D4-C3F1-FF77-16E176750F41}"/>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50" name="TextBox 2">
            <a:extLst>
              <a:ext uri="{FF2B5EF4-FFF2-40B4-BE49-F238E27FC236}">
                <a16:creationId xmlns:a16="http://schemas.microsoft.com/office/drawing/2014/main" id="{7CC24E0B-5763-992F-30A6-68C9CB867FBB}"/>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4">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374153"/>
                </a:solidFill>
                <a:latin typeface="Lexend" pitchFamily="2" charset="0"/>
              </a:rPr>
              <a:t>Copyright</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2025 </a:t>
            </a:r>
            <a:r>
              <a:rPr lang="en-US" altLang="zh-CN" sz="90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Infrasys-AI</a:t>
            </a:r>
            <a:r>
              <a:rPr kumimoji="1" lang="en-US" altLang="zh-CN" sz="850" b="1" baseline="0" dirty="0">
                <a:solidFill>
                  <a:srgbClr val="374153"/>
                </a:solidFill>
                <a:latin typeface="Lexend" pitchFamily="2" charset="0"/>
              </a:rPr>
              <a:t> org.</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All Rights Reserved.</a:t>
            </a:r>
            <a:br>
              <a:rPr kumimoji="1" lang="en-US" altLang="zh-CN" sz="779" dirty="0">
                <a:solidFill>
                  <a:srgbClr val="374153"/>
                </a:solidFill>
                <a:latin typeface="Lexend" pitchFamily="2" charset="0"/>
              </a:rPr>
            </a:br>
            <a:br>
              <a:rPr kumimoji="1" lang="en-US" altLang="zh-CN" sz="779" dirty="0">
                <a:solidFill>
                  <a:srgbClr val="374153"/>
                </a:solidFill>
                <a:latin typeface="Lexend" pitchFamily="2" charset="0"/>
              </a:rPr>
            </a:br>
            <a:r>
              <a:rPr kumimoji="1" lang="en-US" altLang="zh-CN" sz="850" baseline="0" dirty="0">
                <a:solidFill>
                  <a:srgbClr val="374153"/>
                </a:solidFill>
                <a:latin typeface="Lexend" pitchFamily="2" charset="0"/>
                <a:cs typeface="Arial" panose="020B0604020202020204" pitchFamily="34" charset="0"/>
              </a:rPr>
              <a:t>The information in this document may contain predictive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statements including, without limitation, statements regarding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the future financial and operating results, future product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portfolio, new technology, etc. There are a number of factors that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could cause actual results and developments to differ materially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from those expressed or implied in the predictive statements.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Therefore, such information is provided for reference purpose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only and constitutes neither an offer nor an acceptance. </a:t>
            </a:r>
            <a:r>
              <a:rPr lang="en-US" altLang="zh-CN" sz="80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Infrasys-AI</a:t>
            </a:r>
            <a:r>
              <a:rPr kumimoji="1" lang="en-US" altLang="zh-CN" sz="800" b="1" baseline="0" dirty="0">
                <a:solidFill>
                  <a:srgbClr val="374153"/>
                </a:solidFill>
                <a:latin typeface="Lexend" pitchFamily="2" charset="0"/>
              </a:rPr>
              <a:t> org.</a:t>
            </a:r>
            <a:r>
              <a:rPr kumimoji="1" lang="zh-CN" altLang="en-US" sz="800" b="1" baseline="0" dirty="0">
                <a:solidFill>
                  <a:srgbClr val="374153"/>
                </a:solidFill>
                <a:latin typeface="Lexend" pitchFamily="2" charset="0"/>
              </a:rPr>
              <a:t> </a:t>
            </a:r>
            <a:r>
              <a:rPr kumimoji="1" lang="en-US" altLang="zh-CN" sz="850" baseline="0" dirty="0">
                <a:solidFill>
                  <a:srgbClr val="374153"/>
                </a:solidFill>
                <a:latin typeface="Lexend" pitchFamily="2" charset="0"/>
                <a:cs typeface="Arial" panose="020B0604020202020204" pitchFamily="34" charset="0"/>
              </a:rPr>
              <a:t>may change the information at any time without notice. </a:t>
            </a:r>
          </a:p>
          <a:p>
            <a:pPr>
              <a:lnSpc>
                <a:spcPts val="1065"/>
              </a:lnSpc>
            </a:pPr>
            <a:endParaRPr kumimoji="1" lang="zh-CN" altLang="en-US" sz="779" dirty="0">
              <a:solidFill>
                <a:srgbClr val="374153"/>
              </a:solidFill>
              <a:latin typeface="Lexend" pitchFamily="2" charset="0"/>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374153"/>
                </a:solidFill>
                <a:latin typeface="Lexend" pitchFamily="2" charset="0"/>
                <a:ea typeface="Microsoft YaHei" charset="-122"/>
                <a:cs typeface="Microsoft YaHei" charset="-122"/>
              </a:rPr>
              <a:t>把 </a:t>
            </a:r>
            <a:r>
              <a:rPr kumimoji="1" lang="en-US" altLang="zh-CN" sz="1300" dirty="0">
                <a:solidFill>
                  <a:srgbClr val="374153"/>
                </a:solidFill>
                <a:latin typeface="Lexend" pitchFamily="2" charset="0"/>
                <a:ea typeface="Microsoft YaHei" charset="-122"/>
                <a:cs typeface="Microsoft YaHei" charset="-122"/>
              </a:rPr>
              <a:t>AIInfra</a:t>
            </a:r>
            <a:r>
              <a:rPr kumimoji="1" lang="zh-CN" altLang="en-US" sz="1300" dirty="0">
                <a:solidFill>
                  <a:srgbClr val="374153"/>
                </a:solidFill>
                <a:latin typeface="Lexend" pitchFamily="2" charset="0"/>
                <a:ea typeface="Microsoft YaHei" charset="-122"/>
                <a:cs typeface="Microsoft YaHei" charset="-122"/>
              </a:rPr>
              <a:t> 带入每个开发者、每个家庭、</a:t>
            </a:r>
            <a:br>
              <a:rPr kumimoji="1" lang="en-US" altLang="zh-CN" sz="1300" dirty="0">
                <a:solidFill>
                  <a:srgbClr val="374153"/>
                </a:solidFill>
                <a:latin typeface="Lexend" pitchFamily="2" charset="0"/>
                <a:ea typeface="Microsoft YaHei" charset="-122"/>
                <a:cs typeface="Microsoft YaHei" charset="-122"/>
              </a:rPr>
            </a:br>
            <a:r>
              <a:rPr kumimoji="1" lang="zh-CN" altLang="en-US" sz="1300" dirty="0">
                <a:solidFill>
                  <a:srgbClr val="374153"/>
                </a:solidFill>
                <a:latin typeface="Lexend" pitchFamily="2"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374153"/>
                </a:solidFill>
                <a:latin typeface="Lexend" pitchFamily="2" charset="0"/>
                <a:cs typeface="Arial" panose="020B0604020202020204" pitchFamily="34" charset="0"/>
              </a:rPr>
              <a:t>Bring AI</a:t>
            </a:r>
            <a:r>
              <a:rPr kumimoji="1" lang="zh-CN" altLang="en-US" sz="1200" dirty="0">
                <a:solidFill>
                  <a:srgbClr val="374153"/>
                </a:solidFill>
                <a:latin typeface="Lexend" pitchFamily="2" charset="0"/>
                <a:cs typeface="Arial" panose="020B0604020202020204" pitchFamily="34" charset="0"/>
              </a:rPr>
              <a:t> </a:t>
            </a:r>
            <a:r>
              <a:rPr kumimoji="1" lang="en-US" altLang="zh-CN" sz="1200" dirty="0">
                <a:solidFill>
                  <a:srgbClr val="374153"/>
                </a:solidFill>
                <a:latin typeface="Lexend" pitchFamily="2" charset="0"/>
                <a:cs typeface="Arial" panose="020B0604020202020204" pitchFamily="34" charset="0"/>
              </a:rPr>
              <a:t>Infra</a:t>
            </a:r>
            <a:r>
              <a:rPr kumimoji="1" lang="zh-CN" altLang="en-US" sz="1200" dirty="0">
                <a:solidFill>
                  <a:srgbClr val="374153"/>
                </a:solidFill>
                <a:latin typeface="Lexend" pitchFamily="2" charset="0"/>
                <a:cs typeface="Arial" panose="020B0604020202020204" pitchFamily="34" charset="0"/>
              </a:rPr>
              <a:t> </a:t>
            </a:r>
            <a:r>
              <a:rPr kumimoji="1" lang="en-US" altLang="zh-CN" sz="1200" dirty="0">
                <a:solidFill>
                  <a:srgbClr val="374153"/>
                </a:solidFill>
                <a:latin typeface="Lexend" pitchFamily="2" charset="0"/>
                <a:cs typeface="Arial" panose="020B0604020202020204" pitchFamily="34" charset="0"/>
              </a:rPr>
              <a:t>to every person, home and </a:t>
            </a:r>
            <a:br>
              <a:rPr kumimoji="1" lang="en-US" altLang="zh-CN" sz="1200" dirty="0">
                <a:solidFill>
                  <a:srgbClr val="374153"/>
                </a:solidFill>
                <a:latin typeface="Lexend" pitchFamily="2" charset="0"/>
                <a:cs typeface="Arial" panose="020B0604020202020204" pitchFamily="34" charset="0"/>
              </a:rPr>
            </a:br>
            <a:r>
              <a:rPr kumimoji="1" lang="en-US" altLang="zh-CN" sz="1200" dirty="0">
                <a:solidFill>
                  <a:srgbClr val="374153"/>
                </a:solidFill>
                <a:latin typeface="Lexend" pitchFamily="2" charset="0"/>
                <a:cs typeface="Arial" panose="020B0604020202020204" pitchFamily="34" charset="0"/>
              </a:rPr>
              <a:t>organization for a fully connected, </a:t>
            </a:r>
            <a:br>
              <a:rPr kumimoji="1" lang="en-US" altLang="zh-CN" sz="1200" dirty="0">
                <a:solidFill>
                  <a:srgbClr val="374153"/>
                </a:solidFill>
                <a:latin typeface="Lexend" pitchFamily="2" charset="0"/>
                <a:cs typeface="Arial" panose="020B0604020202020204" pitchFamily="34" charset="0"/>
              </a:rPr>
            </a:br>
            <a:r>
              <a:rPr kumimoji="1" lang="en-US" altLang="zh-CN" sz="1200" dirty="0">
                <a:solidFill>
                  <a:srgbClr val="374153"/>
                </a:solidFill>
                <a:latin typeface="Lexend" pitchFamily="2" charset="0"/>
                <a:cs typeface="Arial" panose="020B0604020202020204" pitchFamily="34" charset="0"/>
              </a:rPr>
              <a:t>intelligent world.</a:t>
            </a:r>
            <a:endParaRPr kumimoji="1" lang="zh-CN" altLang="en-US" sz="1200" dirty="0">
              <a:solidFill>
                <a:srgbClr val="374153"/>
              </a:solidFill>
              <a:latin typeface="Lexend" pitchFamily="2"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4"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7977672" y="4861362"/>
            <a:ext cx="304066" cy="304066"/>
          </a:xfrm>
          <a:prstGeom prst="ellipse">
            <a:avLst/>
          </a:prstGeom>
          <a:ln w="28575" cap="rnd">
            <a:solidFill>
              <a:schemeClr val="tx2"/>
            </a:solidFill>
            <a:prstDash val="solid"/>
          </a:ln>
          <a:effectLst/>
        </p:spPr>
      </p:pic>
      <p:sp>
        <p:nvSpPr>
          <p:cNvPr id="3" name="Rectangle 15">
            <a:extLst>
              <a:ext uri="{FF2B5EF4-FFF2-40B4-BE49-F238E27FC236}">
                <a16:creationId xmlns:a16="http://schemas.microsoft.com/office/drawing/2014/main" id="{945970F3-EEC0-24EB-9D51-28AE93DA3122}"/>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4" name="组合 3">
            <a:extLst>
              <a:ext uri="{FF2B5EF4-FFF2-40B4-BE49-F238E27FC236}">
                <a16:creationId xmlns:a16="http://schemas.microsoft.com/office/drawing/2014/main" id="{D5911823-EE3F-119E-8A3D-5B409A788B4B}"/>
              </a:ext>
            </a:extLst>
          </p:cNvPr>
          <p:cNvGrpSpPr/>
          <p:nvPr userDrawn="1"/>
        </p:nvGrpSpPr>
        <p:grpSpPr>
          <a:xfrm>
            <a:off x="12497085" y="3327980"/>
            <a:ext cx="1214711" cy="3499198"/>
            <a:chOff x="12438524" y="3358802"/>
            <a:chExt cx="1214711" cy="3499198"/>
          </a:xfrm>
        </p:grpSpPr>
        <p:sp>
          <p:nvSpPr>
            <p:cNvPr id="8" name="矩形 7">
              <a:extLst>
                <a:ext uri="{FF2B5EF4-FFF2-40B4-BE49-F238E27FC236}">
                  <a16:creationId xmlns:a16="http://schemas.microsoft.com/office/drawing/2014/main" id="{FF64D3D0-7B8C-AD8A-3979-4F3B86622A73}"/>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12" name="Group 18">
              <a:extLst>
                <a:ext uri="{FF2B5EF4-FFF2-40B4-BE49-F238E27FC236}">
                  <a16:creationId xmlns:a16="http://schemas.microsoft.com/office/drawing/2014/main" id="{221D04D6-7A5F-1BD6-C94B-4CD13AF6812E}"/>
                </a:ext>
              </a:extLst>
            </p:cNvPr>
            <p:cNvGrpSpPr>
              <a:grpSpLocks/>
            </p:cNvGrpSpPr>
            <p:nvPr/>
          </p:nvGrpSpPr>
          <p:grpSpPr bwMode="auto">
            <a:xfrm>
              <a:off x="12552504" y="3727418"/>
              <a:ext cx="986752" cy="182532"/>
              <a:chOff x="5893" y="2387"/>
              <a:chExt cx="466" cy="115"/>
            </a:xfrm>
          </p:grpSpPr>
          <p:sp>
            <p:nvSpPr>
              <p:cNvPr id="146" name="Rectangle 19">
                <a:extLst>
                  <a:ext uri="{FF2B5EF4-FFF2-40B4-BE49-F238E27FC236}">
                    <a16:creationId xmlns:a16="http://schemas.microsoft.com/office/drawing/2014/main" id="{099FB978-446A-FB9B-3669-549EDDD37FB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0">
                <a:extLst>
                  <a:ext uri="{FF2B5EF4-FFF2-40B4-BE49-F238E27FC236}">
                    <a16:creationId xmlns:a16="http://schemas.microsoft.com/office/drawing/2014/main" id="{402953FC-C7FD-74E0-9E03-DCED5C7307E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8" name="Rectangle 21">
                <a:extLst>
                  <a:ext uri="{FF2B5EF4-FFF2-40B4-BE49-F238E27FC236}">
                    <a16:creationId xmlns:a16="http://schemas.microsoft.com/office/drawing/2014/main" id="{6163CA8A-7471-F09E-5202-ECDF0D6C425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9" name="Rectangle 22">
                <a:extLst>
                  <a:ext uri="{FF2B5EF4-FFF2-40B4-BE49-F238E27FC236}">
                    <a16:creationId xmlns:a16="http://schemas.microsoft.com/office/drawing/2014/main" id="{DDD5D0B4-C25F-1678-0ECD-C33469FA4933}"/>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23">
              <a:extLst>
                <a:ext uri="{FF2B5EF4-FFF2-40B4-BE49-F238E27FC236}">
                  <a16:creationId xmlns:a16="http://schemas.microsoft.com/office/drawing/2014/main" id="{0CB401A5-BFA4-5173-37F2-03D22141FC66}"/>
                </a:ext>
              </a:extLst>
            </p:cNvPr>
            <p:cNvGrpSpPr>
              <a:grpSpLocks/>
            </p:cNvGrpSpPr>
            <p:nvPr/>
          </p:nvGrpSpPr>
          <p:grpSpPr bwMode="auto">
            <a:xfrm>
              <a:off x="12552504" y="3943282"/>
              <a:ext cx="986752" cy="182532"/>
              <a:chOff x="5893" y="2523"/>
              <a:chExt cx="466" cy="115"/>
            </a:xfrm>
          </p:grpSpPr>
          <p:sp>
            <p:nvSpPr>
              <p:cNvPr id="142" name="Rectangle 24">
                <a:extLst>
                  <a:ext uri="{FF2B5EF4-FFF2-40B4-BE49-F238E27FC236}">
                    <a16:creationId xmlns:a16="http://schemas.microsoft.com/office/drawing/2014/main" id="{97B4DC9F-B485-0677-E934-6D0065F3304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5">
                <a:extLst>
                  <a:ext uri="{FF2B5EF4-FFF2-40B4-BE49-F238E27FC236}">
                    <a16:creationId xmlns:a16="http://schemas.microsoft.com/office/drawing/2014/main" id="{AEE94955-676C-ABEF-2CC7-F6D20394725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26">
                <a:extLst>
                  <a:ext uri="{FF2B5EF4-FFF2-40B4-BE49-F238E27FC236}">
                    <a16:creationId xmlns:a16="http://schemas.microsoft.com/office/drawing/2014/main" id="{B2A6585D-0981-DA5B-C4CE-12079FB92139}"/>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7">
                <a:extLst>
                  <a:ext uri="{FF2B5EF4-FFF2-40B4-BE49-F238E27FC236}">
                    <a16:creationId xmlns:a16="http://schemas.microsoft.com/office/drawing/2014/main" id="{F575C384-2CE3-7C62-1E5F-79383AA76B7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8">
              <a:extLst>
                <a:ext uri="{FF2B5EF4-FFF2-40B4-BE49-F238E27FC236}">
                  <a16:creationId xmlns:a16="http://schemas.microsoft.com/office/drawing/2014/main" id="{E8B07BFF-F732-B6A7-AC9F-E502FCD072CB}"/>
                </a:ext>
              </a:extLst>
            </p:cNvPr>
            <p:cNvGrpSpPr>
              <a:grpSpLocks/>
            </p:cNvGrpSpPr>
            <p:nvPr/>
          </p:nvGrpSpPr>
          <p:grpSpPr bwMode="auto">
            <a:xfrm>
              <a:off x="12552504" y="4159146"/>
              <a:ext cx="986752" cy="182532"/>
              <a:chOff x="5893" y="2659"/>
              <a:chExt cx="466" cy="115"/>
            </a:xfrm>
          </p:grpSpPr>
          <p:sp>
            <p:nvSpPr>
              <p:cNvPr id="138" name="Rectangle 29">
                <a:extLst>
                  <a:ext uri="{FF2B5EF4-FFF2-40B4-BE49-F238E27FC236}">
                    <a16:creationId xmlns:a16="http://schemas.microsoft.com/office/drawing/2014/main" id="{36FA4321-3365-5180-F0DC-052106299ED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0">
                <a:extLst>
                  <a:ext uri="{FF2B5EF4-FFF2-40B4-BE49-F238E27FC236}">
                    <a16:creationId xmlns:a16="http://schemas.microsoft.com/office/drawing/2014/main" id="{DE4A66BF-1FC9-D1A9-4E9C-98F1EDC892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31">
                <a:extLst>
                  <a:ext uri="{FF2B5EF4-FFF2-40B4-BE49-F238E27FC236}">
                    <a16:creationId xmlns:a16="http://schemas.microsoft.com/office/drawing/2014/main" id="{EB88A0D6-6542-B633-D6F4-FD06C8F8750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32">
                <a:extLst>
                  <a:ext uri="{FF2B5EF4-FFF2-40B4-BE49-F238E27FC236}">
                    <a16:creationId xmlns:a16="http://schemas.microsoft.com/office/drawing/2014/main" id="{E283AE8A-822E-14DE-B4CB-38342CDF75D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33">
              <a:extLst>
                <a:ext uri="{FF2B5EF4-FFF2-40B4-BE49-F238E27FC236}">
                  <a16:creationId xmlns:a16="http://schemas.microsoft.com/office/drawing/2014/main" id="{4C99AB02-4592-5148-C15D-F183631F8EEC}"/>
                </a:ext>
              </a:extLst>
            </p:cNvPr>
            <p:cNvGrpSpPr>
              <a:grpSpLocks/>
            </p:cNvGrpSpPr>
            <p:nvPr/>
          </p:nvGrpSpPr>
          <p:grpSpPr bwMode="auto">
            <a:xfrm>
              <a:off x="12552504" y="3511551"/>
              <a:ext cx="986752" cy="188882"/>
              <a:chOff x="5893" y="2251"/>
              <a:chExt cx="466" cy="119"/>
            </a:xfrm>
          </p:grpSpPr>
          <p:sp>
            <p:nvSpPr>
              <p:cNvPr id="134" name="Rectangle 34">
                <a:extLst>
                  <a:ext uri="{FF2B5EF4-FFF2-40B4-BE49-F238E27FC236}">
                    <a16:creationId xmlns:a16="http://schemas.microsoft.com/office/drawing/2014/main" id="{9BCB22EF-C5AC-06BD-63A7-9D398CF3D0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35" name="Rectangle 35">
                <a:extLst>
                  <a:ext uri="{FF2B5EF4-FFF2-40B4-BE49-F238E27FC236}">
                    <a16:creationId xmlns:a16="http://schemas.microsoft.com/office/drawing/2014/main" id="{46F6214D-6940-1212-D8A0-559A13928EE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36">
                <a:extLst>
                  <a:ext uri="{FF2B5EF4-FFF2-40B4-BE49-F238E27FC236}">
                    <a16:creationId xmlns:a16="http://schemas.microsoft.com/office/drawing/2014/main" id="{7C9683CB-14BC-3368-9583-914D4824229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7">
                <a:extLst>
                  <a:ext uri="{FF2B5EF4-FFF2-40B4-BE49-F238E27FC236}">
                    <a16:creationId xmlns:a16="http://schemas.microsoft.com/office/drawing/2014/main" id="{A70BD387-07BC-4C03-29A7-808D266BB3D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38">
              <a:extLst>
                <a:ext uri="{FF2B5EF4-FFF2-40B4-BE49-F238E27FC236}">
                  <a16:creationId xmlns:a16="http://schemas.microsoft.com/office/drawing/2014/main" id="{745134D5-7314-ECE1-3D7A-47CACFA1B48B}"/>
                </a:ext>
              </a:extLst>
            </p:cNvPr>
            <p:cNvGrpSpPr>
              <a:grpSpLocks/>
            </p:cNvGrpSpPr>
            <p:nvPr/>
          </p:nvGrpSpPr>
          <p:grpSpPr bwMode="auto">
            <a:xfrm>
              <a:off x="12552504" y="4519449"/>
              <a:ext cx="986752" cy="182532"/>
              <a:chOff x="5893" y="2886"/>
              <a:chExt cx="466" cy="115"/>
            </a:xfrm>
          </p:grpSpPr>
          <p:sp>
            <p:nvSpPr>
              <p:cNvPr id="130" name="Rectangle 39">
                <a:extLst>
                  <a:ext uri="{FF2B5EF4-FFF2-40B4-BE49-F238E27FC236}">
                    <a16:creationId xmlns:a16="http://schemas.microsoft.com/office/drawing/2014/main" id="{B4DFCEA2-B89F-1F98-BC08-D92C8AD527D1}"/>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0">
                <a:extLst>
                  <a:ext uri="{FF2B5EF4-FFF2-40B4-BE49-F238E27FC236}">
                    <a16:creationId xmlns:a16="http://schemas.microsoft.com/office/drawing/2014/main" id="{A5D4DF71-55A5-582B-E9ED-EAA3E8862DA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2" name="Rectangle 41">
                <a:extLst>
                  <a:ext uri="{FF2B5EF4-FFF2-40B4-BE49-F238E27FC236}">
                    <a16:creationId xmlns:a16="http://schemas.microsoft.com/office/drawing/2014/main" id="{51BB396B-8B24-2D31-18E1-278B01E1C62C}"/>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42">
                <a:extLst>
                  <a:ext uri="{FF2B5EF4-FFF2-40B4-BE49-F238E27FC236}">
                    <a16:creationId xmlns:a16="http://schemas.microsoft.com/office/drawing/2014/main" id="{459A2A59-F7B0-0D7A-64E7-EE829A2EBE5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43">
              <a:extLst>
                <a:ext uri="{FF2B5EF4-FFF2-40B4-BE49-F238E27FC236}">
                  <a16:creationId xmlns:a16="http://schemas.microsoft.com/office/drawing/2014/main" id="{EB46CC9A-4B71-9C60-9881-8FA28C6278C7}"/>
                </a:ext>
              </a:extLst>
            </p:cNvPr>
            <p:cNvGrpSpPr>
              <a:grpSpLocks/>
            </p:cNvGrpSpPr>
            <p:nvPr/>
          </p:nvGrpSpPr>
          <p:grpSpPr bwMode="auto">
            <a:xfrm>
              <a:off x="12552504" y="4735313"/>
              <a:ext cx="986752" cy="182532"/>
              <a:chOff x="5893" y="3022"/>
              <a:chExt cx="466" cy="115"/>
            </a:xfrm>
          </p:grpSpPr>
          <p:sp>
            <p:nvSpPr>
              <p:cNvPr id="126" name="Rectangle 44">
                <a:extLst>
                  <a:ext uri="{FF2B5EF4-FFF2-40B4-BE49-F238E27FC236}">
                    <a16:creationId xmlns:a16="http://schemas.microsoft.com/office/drawing/2014/main" id="{8DCD65C3-BD00-F5FF-263E-EF68F015BAF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5">
                <a:extLst>
                  <a:ext uri="{FF2B5EF4-FFF2-40B4-BE49-F238E27FC236}">
                    <a16:creationId xmlns:a16="http://schemas.microsoft.com/office/drawing/2014/main" id="{48BD9D59-BBFF-EE1B-C12C-AE983889CFE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8" name="Rectangle 46">
                <a:extLst>
                  <a:ext uri="{FF2B5EF4-FFF2-40B4-BE49-F238E27FC236}">
                    <a16:creationId xmlns:a16="http://schemas.microsoft.com/office/drawing/2014/main" id="{0A4BCE4C-72AA-B2AA-98D8-4267D421E2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7">
                <a:extLst>
                  <a:ext uri="{FF2B5EF4-FFF2-40B4-BE49-F238E27FC236}">
                    <a16:creationId xmlns:a16="http://schemas.microsoft.com/office/drawing/2014/main" id="{FDD12625-D8A2-2329-A5DF-35B4D5BCDC10}"/>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48">
              <a:extLst>
                <a:ext uri="{FF2B5EF4-FFF2-40B4-BE49-F238E27FC236}">
                  <a16:creationId xmlns:a16="http://schemas.microsoft.com/office/drawing/2014/main" id="{9BB745C8-F700-EE56-571F-7E4AE7F7438C}"/>
                </a:ext>
              </a:extLst>
            </p:cNvPr>
            <p:cNvGrpSpPr>
              <a:grpSpLocks/>
            </p:cNvGrpSpPr>
            <p:nvPr/>
          </p:nvGrpSpPr>
          <p:grpSpPr bwMode="auto">
            <a:xfrm>
              <a:off x="12552504" y="4951179"/>
              <a:ext cx="986752" cy="182532"/>
              <a:chOff x="5893" y="3158"/>
              <a:chExt cx="466" cy="115"/>
            </a:xfrm>
          </p:grpSpPr>
          <p:sp>
            <p:nvSpPr>
              <p:cNvPr id="122" name="Rectangle 49">
                <a:extLst>
                  <a:ext uri="{FF2B5EF4-FFF2-40B4-BE49-F238E27FC236}">
                    <a16:creationId xmlns:a16="http://schemas.microsoft.com/office/drawing/2014/main" id="{F4C1E894-70AD-45E8-6F42-9D36B914FB1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0">
                <a:extLst>
                  <a:ext uri="{FF2B5EF4-FFF2-40B4-BE49-F238E27FC236}">
                    <a16:creationId xmlns:a16="http://schemas.microsoft.com/office/drawing/2014/main" id="{988F9269-6FAD-3020-396D-31DD978FC56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51">
                <a:extLst>
                  <a:ext uri="{FF2B5EF4-FFF2-40B4-BE49-F238E27FC236}">
                    <a16:creationId xmlns:a16="http://schemas.microsoft.com/office/drawing/2014/main" id="{627A6F9C-1CD2-D7D4-40F2-5ECC1D3E937A}"/>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52">
                <a:extLst>
                  <a:ext uri="{FF2B5EF4-FFF2-40B4-BE49-F238E27FC236}">
                    <a16:creationId xmlns:a16="http://schemas.microsoft.com/office/drawing/2014/main" id="{6D9D8F90-FA8D-0084-4972-BB22B22DD6CE}"/>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53">
              <a:extLst>
                <a:ext uri="{FF2B5EF4-FFF2-40B4-BE49-F238E27FC236}">
                  <a16:creationId xmlns:a16="http://schemas.microsoft.com/office/drawing/2014/main" id="{660EDEDE-7760-6506-E180-F30F374078BF}"/>
                </a:ext>
              </a:extLst>
            </p:cNvPr>
            <p:cNvGrpSpPr>
              <a:grpSpLocks/>
            </p:cNvGrpSpPr>
            <p:nvPr/>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8F5C4E85-5019-11A3-D251-C951D9734692}"/>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BA0D5B2D-7334-83E8-F7DB-54ABECAB4F6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77CF0B68-F87E-A2DA-8744-1F37DC56DE0F}"/>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044F93E1-7832-2216-50CA-12C2D703CB9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58">
              <a:extLst>
                <a:ext uri="{FF2B5EF4-FFF2-40B4-BE49-F238E27FC236}">
                  <a16:creationId xmlns:a16="http://schemas.microsoft.com/office/drawing/2014/main" id="{958A6FA7-0514-0E20-F672-845E987984BD}"/>
                </a:ext>
              </a:extLst>
            </p:cNvPr>
            <p:cNvGrpSpPr>
              <a:grpSpLocks/>
            </p:cNvGrpSpPr>
            <p:nvPr/>
          </p:nvGrpSpPr>
          <p:grpSpPr bwMode="auto">
            <a:xfrm>
              <a:off x="12552504" y="5527346"/>
              <a:ext cx="986752" cy="182532"/>
              <a:chOff x="5893" y="3521"/>
              <a:chExt cx="466" cy="115"/>
            </a:xfrm>
          </p:grpSpPr>
          <p:sp>
            <p:nvSpPr>
              <p:cNvPr id="114" name="Rectangle 59">
                <a:extLst>
                  <a:ext uri="{FF2B5EF4-FFF2-40B4-BE49-F238E27FC236}">
                    <a16:creationId xmlns:a16="http://schemas.microsoft.com/office/drawing/2014/main" id="{D68908FE-6ADF-2CAF-E4B5-DF22E78F41B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0">
                <a:extLst>
                  <a:ext uri="{FF2B5EF4-FFF2-40B4-BE49-F238E27FC236}">
                    <a16:creationId xmlns:a16="http://schemas.microsoft.com/office/drawing/2014/main" id="{8109CB6D-46A1-F47D-5AF4-A6C980312C3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61">
                <a:extLst>
                  <a:ext uri="{FF2B5EF4-FFF2-40B4-BE49-F238E27FC236}">
                    <a16:creationId xmlns:a16="http://schemas.microsoft.com/office/drawing/2014/main" id="{63973E3B-2E25-DA36-EA74-D5BDD449F2BE}"/>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62">
                <a:extLst>
                  <a:ext uri="{FF2B5EF4-FFF2-40B4-BE49-F238E27FC236}">
                    <a16:creationId xmlns:a16="http://schemas.microsoft.com/office/drawing/2014/main" id="{AC446EF0-7A22-C318-4105-B1905A7A295E}"/>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63">
              <a:extLst>
                <a:ext uri="{FF2B5EF4-FFF2-40B4-BE49-F238E27FC236}">
                  <a16:creationId xmlns:a16="http://schemas.microsoft.com/office/drawing/2014/main" id="{DFFAE7CC-265B-905E-9681-8C955632F177}"/>
                </a:ext>
              </a:extLst>
            </p:cNvPr>
            <p:cNvGrpSpPr>
              <a:grpSpLocks/>
            </p:cNvGrpSpPr>
            <p:nvPr/>
          </p:nvGrpSpPr>
          <p:grpSpPr bwMode="auto">
            <a:xfrm>
              <a:off x="12552504" y="5743210"/>
              <a:ext cx="986752" cy="182532"/>
              <a:chOff x="5893" y="3657"/>
              <a:chExt cx="466" cy="115"/>
            </a:xfrm>
          </p:grpSpPr>
          <p:sp>
            <p:nvSpPr>
              <p:cNvPr id="110" name="Rectangle 64">
                <a:extLst>
                  <a:ext uri="{FF2B5EF4-FFF2-40B4-BE49-F238E27FC236}">
                    <a16:creationId xmlns:a16="http://schemas.microsoft.com/office/drawing/2014/main" id="{12B78310-E9DA-70FB-DD81-AFB297848BD3}"/>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5">
                <a:extLst>
                  <a:ext uri="{FF2B5EF4-FFF2-40B4-BE49-F238E27FC236}">
                    <a16:creationId xmlns:a16="http://schemas.microsoft.com/office/drawing/2014/main" id="{033FBE90-EE4E-D77E-AB17-78D340DD4616}"/>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2" name="Rectangle 66">
                <a:extLst>
                  <a:ext uri="{FF2B5EF4-FFF2-40B4-BE49-F238E27FC236}">
                    <a16:creationId xmlns:a16="http://schemas.microsoft.com/office/drawing/2014/main" id="{DE8B042E-D24B-610A-8590-2CE5E64B54BC}"/>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7">
                <a:extLst>
                  <a:ext uri="{FF2B5EF4-FFF2-40B4-BE49-F238E27FC236}">
                    <a16:creationId xmlns:a16="http://schemas.microsoft.com/office/drawing/2014/main" id="{42350D2A-9F9D-1E30-FEE6-B2F84C945EE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68">
              <a:extLst>
                <a:ext uri="{FF2B5EF4-FFF2-40B4-BE49-F238E27FC236}">
                  <a16:creationId xmlns:a16="http://schemas.microsoft.com/office/drawing/2014/main" id="{E508880F-4A6E-B791-8482-E7E986846D87}"/>
                </a:ext>
              </a:extLst>
            </p:cNvPr>
            <p:cNvGrpSpPr>
              <a:grpSpLocks/>
            </p:cNvGrpSpPr>
            <p:nvPr/>
          </p:nvGrpSpPr>
          <p:grpSpPr bwMode="auto">
            <a:xfrm>
              <a:off x="12552504" y="6103513"/>
              <a:ext cx="986752" cy="182532"/>
              <a:chOff x="5893" y="3884"/>
              <a:chExt cx="466" cy="115"/>
            </a:xfrm>
          </p:grpSpPr>
          <p:sp>
            <p:nvSpPr>
              <p:cNvPr id="106" name="Rectangle 69">
                <a:extLst>
                  <a:ext uri="{FF2B5EF4-FFF2-40B4-BE49-F238E27FC236}">
                    <a16:creationId xmlns:a16="http://schemas.microsoft.com/office/drawing/2014/main" id="{3632305E-DD9C-1E44-159D-62B9C3D4A50E}"/>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0">
                <a:extLst>
                  <a:ext uri="{FF2B5EF4-FFF2-40B4-BE49-F238E27FC236}">
                    <a16:creationId xmlns:a16="http://schemas.microsoft.com/office/drawing/2014/main" id="{2FDB680F-0E87-6768-392A-39CC818BC07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8" name="Rectangle 71">
                <a:extLst>
                  <a:ext uri="{FF2B5EF4-FFF2-40B4-BE49-F238E27FC236}">
                    <a16:creationId xmlns:a16="http://schemas.microsoft.com/office/drawing/2014/main" id="{69D86CF0-6094-9A96-EE68-271DC89F9FB8}"/>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72">
                <a:extLst>
                  <a:ext uri="{FF2B5EF4-FFF2-40B4-BE49-F238E27FC236}">
                    <a16:creationId xmlns:a16="http://schemas.microsoft.com/office/drawing/2014/main" id="{8EBF0CBF-F9A5-71F1-0462-E5805A796D34}"/>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6" name="Group 73">
              <a:extLst>
                <a:ext uri="{FF2B5EF4-FFF2-40B4-BE49-F238E27FC236}">
                  <a16:creationId xmlns:a16="http://schemas.microsoft.com/office/drawing/2014/main" id="{DC572AB9-1C77-1390-4368-7E34853D77DB}"/>
                </a:ext>
              </a:extLst>
            </p:cNvPr>
            <p:cNvGrpSpPr>
              <a:grpSpLocks/>
            </p:cNvGrpSpPr>
            <p:nvPr/>
          </p:nvGrpSpPr>
          <p:grpSpPr bwMode="auto">
            <a:xfrm>
              <a:off x="12552504" y="6328901"/>
              <a:ext cx="986752" cy="182532"/>
              <a:chOff x="5893" y="4026"/>
              <a:chExt cx="466" cy="115"/>
            </a:xfrm>
          </p:grpSpPr>
          <p:sp>
            <p:nvSpPr>
              <p:cNvPr id="102" name="Rectangle 74">
                <a:extLst>
                  <a:ext uri="{FF2B5EF4-FFF2-40B4-BE49-F238E27FC236}">
                    <a16:creationId xmlns:a16="http://schemas.microsoft.com/office/drawing/2014/main" id="{9BE142CC-0515-3F7D-000A-B2188390105B}"/>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5">
                <a:extLst>
                  <a:ext uri="{FF2B5EF4-FFF2-40B4-BE49-F238E27FC236}">
                    <a16:creationId xmlns:a16="http://schemas.microsoft.com/office/drawing/2014/main" id="{D3FBEFEE-3095-7D32-92E5-DAEB6A8D6FE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76">
                <a:extLst>
                  <a:ext uri="{FF2B5EF4-FFF2-40B4-BE49-F238E27FC236}">
                    <a16:creationId xmlns:a16="http://schemas.microsoft.com/office/drawing/2014/main" id="{B0E21079-93F2-BB6B-1D95-1E9D5A392E8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7">
                <a:extLst>
                  <a:ext uri="{FF2B5EF4-FFF2-40B4-BE49-F238E27FC236}">
                    <a16:creationId xmlns:a16="http://schemas.microsoft.com/office/drawing/2014/main" id="{8B72400F-A983-CD6A-E1E2-62A985329321}"/>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78">
              <a:extLst>
                <a:ext uri="{FF2B5EF4-FFF2-40B4-BE49-F238E27FC236}">
                  <a16:creationId xmlns:a16="http://schemas.microsoft.com/office/drawing/2014/main" id="{37F70978-7F81-BD41-04F5-53EAAC42AAD7}"/>
                </a:ext>
              </a:extLst>
            </p:cNvPr>
            <p:cNvGrpSpPr>
              <a:grpSpLocks/>
            </p:cNvGrpSpPr>
            <p:nvPr/>
          </p:nvGrpSpPr>
          <p:grpSpPr bwMode="auto">
            <a:xfrm>
              <a:off x="12552504" y="6552703"/>
              <a:ext cx="986752" cy="182532"/>
              <a:chOff x="5893" y="4167"/>
              <a:chExt cx="466" cy="115"/>
            </a:xfrm>
          </p:grpSpPr>
          <p:sp>
            <p:nvSpPr>
              <p:cNvPr id="98" name="Rectangle 79">
                <a:extLst>
                  <a:ext uri="{FF2B5EF4-FFF2-40B4-BE49-F238E27FC236}">
                    <a16:creationId xmlns:a16="http://schemas.microsoft.com/office/drawing/2014/main" id="{84CE1407-9150-BF95-3F99-C92D9719B92C}"/>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0">
                <a:extLst>
                  <a:ext uri="{FF2B5EF4-FFF2-40B4-BE49-F238E27FC236}">
                    <a16:creationId xmlns:a16="http://schemas.microsoft.com/office/drawing/2014/main" id="{CA6A1811-C5BD-F9FE-F564-AE345B56C8A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81">
                <a:extLst>
                  <a:ext uri="{FF2B5EF4-FFF2-40B4-BE49-F238E27FC236}">
                    <a16:creationId xmlns:a16="http://schemas.microsoft.com/office/drawing/2014/main" id="{65707941-EBE7-9B5F-1BAA-034948D5223F}"/>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82">
                <a:extLst>
                  <a:ext uri="{FF2B5EF4-FFF2-40B4-BE49-F238E27FC236}">
                    <a16:creationId xmlns:a16="http://schemas.microsoft.com/office/drawing/2014/main" id="{CD8CE744-EF7C-E492-228C-F29674648340}"/>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50" name="Rectangle 83">
            <a:extLst>
              <a:ext uri="{FF2B5EF4-FFF2-40B4-BE49-F238E27FC236}">
                <a16:creationId xmlns:a16="http://schemas.microsoft.com/office/drawing/2014/main" id="{20D263BD-B2EC-BBF6-A665-4BFC1A8CCE22}"/>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51" name="组合 150">
            <a:extLst>
              <a:ext uri="{FF2B5EF4-FFF2-40B4-BE49-F238E27FC236}">
                <a16:creationId xmlns:a16="http://schemas.microsoft.com/office/drawing/2014/main" id="{46315BEB-AE9E-2525-4503-D7A1155A8892}"/>
              </a:ext>
            </a:extLst>
          </p:cNvPr>
          <p:cNvGrpSpPr/>
          <p:nvPr userDrawn="1"/>
        </p:nvGrpSpPr>
        <p:grpSpPr>
          <a:xfrm>
            <a:off x="12497084" y="1426593"/>
            <a:ext cx="1214711" cy="358713"/>
            <a:chOff x="12497084" y="2812490"/>
            <a:chExt cx="1214711" cy="358713"/>
          </a:xfrm>
        </p:grpSpPr>
        <p:sp>
          <p:nvSpPr>
            <p:cNvPr id="152" name="矩形 151">
              <a:extLst>
                <a:ext uri="{FF2B5EF4-FFF2-40B4-BE49-F238E27FC236}">
                  <a16:creationId xmlns:a16="http://schemas.microsoft.com/office/drawing/2014/main" id="{1BD106B4-8281-7645-DC13-F3E1575874CC}"/>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53" name="Rectangle 34">
              <a:extLst>
                <a:ext uri="{FF2B5EF4-FFF2-40B4-BE49-F238E27FC236}">
                  <a16:creationId xmlns:a16="http://schemas.microsoft.com/office/drawing/2014/main" id="{9EA2945D-4222-AD08-AF83-E7698980755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4" name="Rectangle 35">
              <a:extLst>
                <a:ext uri="{FF2B5EF4-FFF2-40B4-BE49-F238E27FC236}">
                  <a16:creationId xmlns:a16="http://schemas.microsoft.com/office/drawing/2014/main" id="{46F6E496-55FC-95AF-33AF-5821F9033654}"/>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5" name="Rectangle 36">
              <a:extLst>
                <a:ext uri="{FF2B5EF4-FFF2-40B4-BE49-F238E27FC236}">
                  <a16:creationId xmlns:a16="http://schemas.microsoft.com/office/drawing/2014/main" id="{CC21113F-A15B-3F3E-5502-7EC9BD35B666}"/>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6" name="Rectangle 37">
              <a:extLst>
                <a:ext uri="{FF2B5EF4-FFF2-40B4-BE49-F238E27FC236}">
                  <a16:creationId xmlns:a16="http://schemas.microsoft.com/office/drawing/2014/main" id="{46B17A68-273E-E06E-0D3A-21FF9C6751DD}"/>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7" name="Rectangle 36">
            <a:extLst>
              <a:ext uri="{FF2B5EF4-FFF2-40B4-BE49-F238E27FC236}">
                <a16:creationId xmlns:a16="http://schemas.microsoft.com/office/drawing/2014/main" id="{811107E7-C1F8-9727-BAB0-FEB37EA0D916}"/>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8" name="Rectangle 34">
            <a:extLst>
              <a:ext uri="{FF2B5EF4-FFF2-40B4-BE49-F238E27FC236}">
                <a16:creationId xmlns:a16="http://schemas.microsoft.com/office/drawing/2014/main" id="{18BA9515-2E9D-0DB4-5644-25B0A9B03B4B}"/>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9" name="TextBox 2">
            <a:extLst>
              <a:ext uri="{FF2B5EF4-FFF2-40B4-BE49-F238E27FC236}">
                <a16:creationId xmlns:a16="http://schemas.microsoft.com/office/drawing/2014/main" id="{C70F3DC2-6D56-0B3B-7AF1-2445D7893116}"/>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60" name="TextBox 3">
            <a:extLst>
              <a:ext uri="{FF2B5EF4-FFF2-40B4-BE49-F238E27FC236}">
                <a16:creationId xmlns:a16="http://schemas.microsoft.com/office/drawing/2014/main" id="{F384CB42-5594-BE6D-1575-0E3B59D9C483}"/>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tx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Lexend" pitchFamily="2" charset="0"/>
              <a:ea typeface="华文细黑" pitchFamily="2" charset="-122"/>
              <a:cs typeface="Arial" panose="020B0604020202020204" pitchFamily="34" charset="0"/>
            </a:endParaRPr>
          </a:p>
        </p:txBody>
      </p:sp>
      <p:pic>
        <p:nvPicPr>
          <p:cNvPr id="161" name="图片 160">
            <a:extLst>
              <a:ext uri="{FF2B5EF4-FFF2-40B4-BE49-F238E27FC236}">
                <a16:creationId xmlns:a16="http://schemas.microsoft.com/office/drawing/2014/main" id="{00A2EBB4-52E3-2F9F-2684-F93188863451}"/>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62" name="TextBox 2">
            <a:extLst>
              <a:ext uri="{FF2B5EF4-FFF2-40B4-BE49-F238E27FC236}">
                <a16:creationId xmlns:a16="http://schemas.microsoft.com/office/drawing/2014/main" id="{0F566741-EF80-32C9-85A8-F598C335639A}"/>
              </a:ext>
            </a:extLst>
          </p:cNvPr>
          <p:cNvSpPr txBox="1"/>
          <p:nvPr userDrawn="1"/>
        </p:nvSpPr>
        <p:spPr>
          <a:xfrm>
            <a:off x="7916985" y="5258809"/>
            <a:ext cx="3287540" cy="51552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l">
              <a:lnSpc>
                <a:spcPct val="120000"/>
              </a:lnSpc>
              <a:spcBef>
                <a:spcPct val="20000"/>
              </a:spcBef>
              <a:buClr>
                <a:srgbClr val="1D1D1A"/>
              </a:buClr>
              <a:buSzPct val="50000"/>
              <a:buFont typeface="Wingdings" pitchFamily="2" charset="2"/>
              <a:buNone/>
            </a:pPr>
            <a:r>
              <a:rPr lang="en-US" altLang="zh-CN" sz="1050" b="1" dirty="0">
                <a:solidFill>
                  <a:schemeClr val="tx1"/>
                </a:solidFill>
                <a:latin typeface="Lexend" pitchFamily="2" charset="0"/>
                <a:ea typeface="+mj-ea"/>
                <a:cs typeface="Futura-Medium" panose="020B0602020204020303" pitchFamily="34" charset="-79"/>
              </a:rPr>
              <a:t>GitHub</a:t>
            </a:r>
            <a:r>
              <a:rPr lang="zh-CN" altLang="en-US" sz="1050" dirty="0">
                <a:solidFill>
                  <a:schemeClr val="tx1"/>
                </a:solidFill>
                <a:latin typeface="Lexend" pitchFamily="2" charset="0"/>
                <a:ea typeface="+mj-ea"/>
                <a:cs typeface="Futura-Medium" panose="020B0602020204020303" pitchFamily="34" charset="-79"/>
              </a:rPr>
              <a:t> </a:t>
            </a:r>
            <a:r>
              <a:rPr lang="en-US" altLang="zh-CN" sz="105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github.com/Infrasys-AI/AIInfra</a:t>
            </a:r>
            <a:r>
              <a:rPr lang="zh-CN" altLang="en-US" sz="1050" b="0" kern="1200" dirty="0">
                <a:solidFill>
                  <a:srgbClr val="C00000"/>
                </a:solidFill>
                <a:latin typeface="Lexend" pitchFamily="2" charset="0"/>
                <a:ea typeface="+mj-ea"/>
                <a:cs typeface="Futura-Medium" panose="020B0602020204020303" pitchFamily="34" charset="-79"/>
              </a:rPr>
              <a:t>  </a:t>
            </a:r>
            <a:endParaRPr lang="en-US" altLang="zh-CN" sz="1050" b="0" kern="1200" dirty="0">
              <a:solidFill>
                <a:srgbClr val="C00000"/>
              </a:solidFill>
              <a:latin typeface="Lexend" pitchFamily="2" charset="0"/>
              <a:ea typeface="+mj-ea"/>
              <a:cs typeface="Futura-Medium" panose="020B0602020204020303" pitchFamily="34" charset="-79"/>
            </a:endParaRPr>
          </a:p>
          <a:p>
            <a:pPr algn="l">
              <a:lnSpc>
                <a:spcPct val="120000"/>
              </a:lnSpc>
              <a:spcBef>
                <a:spcPct val="20000"/>
              </a:spcBef>
              <a:buClr>
                <a:srgbClr val="1D1D1A"/>
              </a:buClr>
              <a:buSzPct val="50000"/>
              <a:buFont typeface="Wingdings" pitchFamily="2" charset="2"/>
              <a:buNone/>
            </a:pPr>
            <a:r>
              <a:rPr lang="en-US" altLang="zh-CN" sz="1050" b="0" kern="1200" dirty="0">
                <a:solidFill>
                  <a:schemeClr val="tx1"/>
                </a:solidFill>
                <a:latin typeface="Lexend" pitchFamily="2" charset="0"/>
                <a:ea typeface="+mj-ea"/>
                <a:cs typeface="Futura-Medium" panose="020B0602020204020303" pitchFamily="34" charset="-79"/>
              </a:rPr>
              <a:t>B</a:t>
            </a:r>
            <a:r>
              <a:rPr lang="en-US" sz="1050" b="1" kern="1200" dirty="0">
                <a:solidFill>
                  <a:schemeClr val="tx1"/>
                </a:solidFill>
                <a:latin typeface="Lexend" pitchFamily="2" charset="0"/>
                <a:ea typeface="+mj-ea"/>
                <a:cs typeface="Futura-Medium" panose="020B0602020204020303" pitchFamily="34" charset="-79"/>
              </a:rPr>
              <a:t>ook</a:t>
            </a:r>
            <a:r>
              <a:rPr lang="zh-CN" altLang="en-US" sz="1050" b="1" kern="1200" dirty="0">
                <a:solidFill>
                  <a:schemeClr val="tx1"/>
                </a:solidFill>
                <a:latin typeface="Lexend" pitchFamily="2" charset="0"/>
                <a:ea typeface="+mj-ea"/>
                <a:cs typeface="Futura-Medium" panose="020B0602020204020303" pitchFamily="34" charset="-79"/>
              </a:rPr>
              <a:t> </a:t>
            </a:r>
            <a:r>
              <a:rPr lang="en" altLang="zh-CN" sz="1050" u="sng" dirty="0" err="1">
                <a:solidFill>
                  <a:srgbClr val="C00000"/>
                </a:solidFill>
                <a:latin typeface="Lexend" pitchFamily="2" charset="0"/>
                <a:ea typeface="+mj-ea"/>
                <a:cs typeface="Futura-Medium" panose="020B0602020204020303" pitchFamily="34" charset="-79"/>
              </a:rPr>
              <a:t>infrasys-ai.github.io</a:t>
            </a:r>
            <a:endParaRPr lang="en" altLang="zh-CN" sz="1050" u="sng" dirty="0">
              <a:solidFill>
                <a:srgbClr val="C00000"/>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Medium" panose="020B0602020204020303" pitchFamily="34" charset="-79"/>
          <a:ea typeface="Microsoft YaHei" panose="020B0503020204020204" pitchFamily="34" charset="-122"/>
          <a:cs typeface="Futura-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hyperlink" Target="https://support.huawei.com/enterprise/zh/category/ascend-computing-pid-1557196528909?submodel=doc" TargetMode="External"/><Relationship Id="rId3" Type="http://schemas.openxmlformats.org/officeDocument/2006/relationships/hyperlink" Target="https://www.eet-china.com/mp/a357098.html" TargetMode="External"/><Relationship Id="rId7" Type="http://schemas.openxmlformats.org/officeDocument/2006/relationships/hyperlink" Target="https://support.huawei.com/enterprise/zh/doc/EDOC1100313980/cb51627f" TargetMode="External"/><Relationship Id="rId2" Type="http://schemas.openxmlformats.org/officeDocument/2006/relationships/hyperlink" Target="https://navitassemi.com/nvidias-grace-hopper-runs-at-700-w-blackwell-will-be-1-kw-how-is-the-power-supply-industry-enabling-data-centers-to-run-these-advanced-ai-processors/" TargetMode="External"/><Relationship Id="rId1" Type="http://schemas.openxmlformats.org/officeDocument/2006/relationships/slideLayout" Target="../slideLayouts/slideLayout4.xml"/><Relationship Id="rId6" Type="http://schemas.openxmlformats.org/officeDocument/2006/relationships/hyperlink" Target="https://www.gigabyte.com/Enterprise/GPU-Server" TargetMode="External"/><Relationship Id="rId5" Type="http://schemas.openxmlformats.org/officeDocument/2006/relationships/hyperlink" Target="https://servers.asus.com/products/servers/" TargetMode="External"/><Relationship Id="rId4" Type="http://schemas.openxmlformats.org/officeDocument/2006/relationships/hyperlink" Target="https://info.support.huawei.com/computing/server3D/index_zh.html" TargetMode="External"/><Relationship Id="rId9" Type="http://schemas.openxmlformats.org/officeDocument/2006/relationships/hyperlink" Target="https://github.com/Infrasys-AI/AIInfra"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5AC93BA-311C-B7BA-DCD4-079F4E7AA90F}"/>
              </a:ext>
            </a:extLst>
          </p:cNvPr>
          <p:cNvPicPr>
            <a:picLocks noChangeAspect="1"/>
          </p:cNvPicPr>
          <p:nvPr/>
        </p:nvPicPr>
        <p:blipFill>
          <a:blip r:embed="rId3"/>
          <a:stretch>
            <a:fillRect/>
          </a:stretch>
        </p:blipFill>
        <p:spPr>
          <a:xfrm>
            <a:off x="0" y="0"/>
            <a:ext cx="12192000" cy="6858000"/>
          </a:xfrm>
          <a:prstGeom prst="rect">
            <a:avLst/>
          </a:prstGeom>
        </p:spPr>
      </p:pic>
      <p:sp>
        <p:nvSpPr>
          <p:cNvPr id="7" name="矩形 6">
            <a:extLst>
              <a:ext uri="{FF2B5EF4-FFF2-40B4-BE49-F238E27FC236}">
                <a16:creationId xmlns:a16="http://schemas.microsoft.com/office/drawing/2014/main" id="{7956C6CE-0F8A-4B8B-A85E-CECDD9097B54}"/>
              </a:ext>
            </a:extLst>
          </p:cNvPr>
          <p:cNvSpPr/>
          <p:nvPr/>
        </p:nvSpPr>
        <p:spPr>
          <a:xfrm>
            <a:off x="1850065" y="2749693"/>
            <a:ext cx="8378456"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4" name="标题 1">
            <a:extLst>
              <a:ext uri="{FF2B5EF4-FFF2-40B4-BE49-F238E27FC236}">
                <a16:creationId xmlns:a16="http://schemas.microsoft.com/office/drawing/2014/main" id="{57EA8540-1E7D-F378-24FF-D989B2835265}"/>
              </a:ext>
            </a:extLst>
          </p:cNvPr>
          <p:cNvSpPr txBox="1">
            <a:spLocks/>
          </p:cNvSpPr>
          <p:nvPr/>
        </p:nvSpPr>
        <p:spPr>
          <a:xfrm>
            <a:off x="794489" y="3018090"/>
            <a:ext cx="10607784"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50800" algn="ctr">
              <a:buClr>
                <a:srgbClr val="C00000"/>
              </a:buClr>
            </a:pPr>
            <a:r>
              <a:rPr lang="zh-CN" altLang="en-US" sz="9600" dirty="0">
                <a:solidFill>
                  <a:schemeClr val="bg1"/>
                </a:solidFill>
                <a:latin typeface="Lexend" pitchFamily="2" charset="0"/>
                <a:cs typeface="Futura-Medium" panose="020B0602020204020303" pitchFamily="34" charset="-79"/>
              </a:rPr>
              <a:t>服务器机柜</a:t>
            </a:r>
            <a:endParaRPr lang="en-US" altLang="zh-CN" sz="9600" dirty="0">
              <a:solidFill>
                <a:schemeClr val="bg1"/>
              </a:solidFill>
              <a:latin typeface="Lexend" pitchFamily="2" charset="0"/>
              <a:cs typeface="Futura-Medium" panose="020B0602020204020303" pitchFamily="34" charset="-79"/>
            </a:endParaRPr>
          </a:p>
          <a:p>
            <a:pPr marL="50800" algn="ctr">
              <a:buClr>
                <a:srgbClr val="C00000"/>
              </a:buClr>
            </a:pPr>
            <a:r>
              <a:rPr lang="zh-CN" altLang="en-US" sz="9600" dirty="0">
                <a:solidFill>
                  <a:schemeClr val="bg1"/>
                </a:solidFill>
                <a:latin typeface="Lexend" pitchFamily="2" charset="0"/>
                <a:cs typeface="Futura-Medium" panose="020B0602020204020303" pitchFamily="34" charset="-79"/>
              </a:rPr>
              <a:t>深度认识</a:t>
            </a:r>
          </a:p>
        </p:txBody>
      </p:sp>
      <p:sp>
        <p:nvSpPr>
          <p:cNvPr id="3" name="文本占位符 1">
            <a:extLst>
              <a:ext uri="{FF2B5EF4-FFF2-40B4-BE49-F238E27FC236}">
                <a16:creationId xmlns:a16="http://schemas.microsoft.com/office/drawing/2014/main" id="{223D30FB-AD1B-2D93-4AFE-D277480BBE05}"/>
              </a:ext>
            </a:extLst>
          </p:cNvPr>
          <p:cNvSpPr txBox="1">
            <a:spLocks/>
          </p:cNvSpPr>
          <p:nvPr/>
        </p:nvSpPr>
        <p:spPr>
          <a:xfrm>
            <a:off x="4928953" y="5678468"/>
            <a:ext cx="3411613"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5400" dirty="0">
                <a:solidFill>
                  <a:srgbClr val="374153"/>
                </a:solidFill>
                <a:latin typeface="ACGN-MiaoGB-Flash" panose="02020300000000000000" pitchFamily="18" charset="-122"/>
                <a:ea typeface="ACGN-MiaoGB-Flash" panose="02020300000000000000" pitchFamily="18" charset="-122"/>
              </a:rPr>
              <a:t>ZOMI</a:t>
            </a:r>
            <a:endParaRPr lang="zh-CN" altLang="en-US" sz="5400" dirty="0">
              <a:solidFill>
                <a:srgbClr val="374153"/>
              </a:solidFill>
              <a:latin typeface="ACGN-MiaoGB-Flash" panose="02020300000000000000" pitchFamily="18" charset="-122"/>
              <a:ea typeface="ACGN-MiaoGB-Flash" panose="02020300000000000000" pitchFamily="18" charset="-122"/>
            </a:endParaRPr>
          </a:p>
        </p:txBody>
      </p:sp>
      <p:pic>
        <p:nvPicPr>
          <p:cNvPr id="8" name="图片 7">
            <a:extLst>
              <a:ext uri="{FF2B5EF4-FFF2-40B4-BE49-F238E27FC236}">
                <a16:creationId xmlns:a16="http://schemas.microsoft.com/office/drawing/2014/main" id="{7E0A1539-6557-5182-F621-97587E642A1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88987" y="5883734"/>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50635" y="649789"/>
            <a:ext cx="10963473" cy="589190"/>
          </a:xfrm>
          <a:prstGeom prst="rect">
            <a:avLst/>
          </a:prstGeom>
        </p:spPr>
        <p:txBody>
          <a:bodyPr anchor="ctr"/>
          <a:lstStyle>
            <a:lvl1pPr algn="l" defTabSz="1219200" rtl="0" eaLnBrk="1" latinLnBrk="0" hangingPunct="1">
              <a:spcBef>
                <a:spcPct val="0"/>
              </a:spcBef>
              <a:buNone/>
              <a:defRPr kumimoji="0" lang="zh-CN" altLang="en-US" sz="3200" b="1" i="0" u="none" strike="noStrike" kern="0" cap="none" spc="0" normalizeH="0" baseline="0" dirty="0">
                <a:ln>
                  <a:noFill/>
                </a:ln>
                <a:solidFill>
                  <a:srgbClr val="C00000"/>
                </a:solidFill>
                <a:effectLst/>
                <a:uLnTx/>
                <a:uFillTx/>
                <a:latin typeface="Lexend" pitchFamily="2" charset="0"/>
                <a:ea typeface="微软雅黑" panose="020B0503020204020204" pitchFamily="34" charset="-122"/>
                <a:cs typeface="Futura-Medium" panose="020B0602020204020303" pitchFamily="34" charset="-79"/>
              </a:defRPr>
            </a:lvl1pPr>
          </a:lstStyle>
          <a:p>
            <a:r>
              <a:rPr lang="zh-CN" altLang="en-US"/>
              <a:t>数据中心供配电架构：</a:t>
            </a:r>
            <a:r>
              <a:rPr lang="en-US" altLang="zh-CN">
                <a:sym typeface="+mn-ea"/>
              </a:rPr>
              <a:t>2N</a:t>
            </a:r>
            <a:r>
              <a:rPr>
                <a:sym typeface="+mn-ea"/>
              </a:rPr>
              <a:t>、</a:t>
            </a:r>
            <a:r>
              <a:rPr lang="en-US" altLang="zh-CN">
                <a:sym typeface="+mn-ea"/>
              </a:rPr>
              <a:t>DR</a:t>
            </a:r>
            <a:r>
              <a:rPr>
                <a:sym typeface="+mn-ea"/>
              </a:rPr>
              <a:t>、</a:t>
            </a:r>
            <a:r>
              <a:rPr lang="en-US" altLang="zh-CN">
                <a:sym typeface="+mn-ea"/>
              </a:rPr>
              <a:t>RR</a:t>
            </a:r>
            <a:endParaRPr lang="zh-CN" altLang="en-US"/>
          </a:p>
        </p:txBody>
      </p:sp>
      <p:sp>
        <p:nvSpPr>
          <p:cNvPr id="2" name="标题 1">
            <a:extLst>
              <a:ext uri="{FF2B5EF4-FFF2-40B4-BE49-F238E27FC236}">
                <a16:creationId xmlns:a16="http://schemas.microsoft.com/office/drawing/2014/main" id="{20EEDA04-6622-2EBE-549B-A8C793DD1500}"/>
              </a:ext>
            </a:extLst>
          </p:cNvPr>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lstStyle/>
          <a:p>
            <a:r>
              <a:rPr lang="en-US" altLang="zh-CN"/>
              <a:t>2N</a:t>
            </a:r>
            <a:r>
              <a:rPr lang="zh-CN" altLang="en-US"/>
              <a:t>系统：</a:t>
            </a:r>
            <a:r>
              <a:rPr lang="en-US" altLang="zh-CN"/>
              <a:t>2</a:t>
            </a:r>
            <a:r>
              <a:rPr lang="zh-CN" altLang="en-US"/>
              <a:t>个供配电单元同时工作，互为备用，每个单元均能满足全部负载的用电需要。</a:t>
            </a:r>
          </a:p>
          <a:p>
            <a:r>
              <a:rPr lang="en-US" altLang="zh-CN"/>
              <a:t>DR</a:t>
            </a:r>
            <a:r>
              <a:rPr lang="zh-CN" altLang="en-US"/>
              <a:t>系统：分布冗余。由</a:t>
            </a:r>
            <a:r>
              <a:rPr lang="en-US" altLang="zh-CN"/>
              <a:t>N(N≥3</a:t>
            </a:r>
            <a:r>
              <a:rPr lang="zh-CN" altLang="en-US"/>
              <a:t>）个配置相同的供配电单元组成，</a:t>
            </a:r>
            <a:r>
              <a:rPr lang="en-US" altLang="zh-CN"/>
              <a:t>N</a:t>
            </a:r>
            <a:r>
              <a:rPr lang="zh-CN" altLang="en-US"/>
              <a:t>个单元同时工作。将负载均分为</a:t>
            </a:r>
            <a:r>
              <a:rPr lang="en-US" altLang="zh-CN"/>
              <a:t>N</a:t>
            </a:r>
            <a:r>
              <a:rPr lang="zh-CN" altLang="en-US"/>
              <a:t>组。</a:t>
            </a:r>
          </a:p>
          <a:p>
            <a:r>
              <a:rPr lang="en-US" altLang="zh-CN"/>
              <a:t>RR</a:t>
            </a:r>
            <a:r>
              <a:rPr lang="zh-CN" altLang="en-US"/>
              <a:t>系统：后备冗余。由多个供配电单元组成，其中一个单元作为其它运行单元的备用。当一个运行单元发生故障时，通过电源切换装置，备用单元继续为负载供电。</a:t>
            </a:r>
          </a:p>
          <a:p>
            <a:endParaRPr lang="zh-CN" altLang="en-US"/>
          </a:p>
        </p:txBody>
      </p:sp>
      <p:pic>
        <p:nvPicPr>
          <p:cNvPr id="8" name="图片 7"/>
          <p:cNvPicPr>
            <a:picLocks noChangeAspect="1"/>
          </p:cNvPicPr>
          <p:nvPr/>
        </p:nvPicPr>
        <p:blipFill>
          <a:blip r:embed="rId2"/>
          <a:stretch>
            <a:fillRect/>
          </a:stretch>
        </p:blipFill>
        <p:spPr>
          <a:xfrm>
            <a:off x="750570" y="3883660"/>
            <a:ext cx="11017250" cy="28365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数据中心电源方案</a:t>
            </a:r>
          </a:p>
        </p:txBody>
      </p:sp>
      <p:pic>
        <p:nvPicPr>
          <p:cNvPr id="5" name="内容占位符 4"/>
          <p:cNvPicPr>
            <a:picLocks noGrp="1" noChangeAspect="1"/>
          </p:cNvPicPr>
          <p:nvPr>
            <p:ph sz="half" idx="1"/>
          </p:nvPr>
        </p:nvPicPr>
        <p:blipFill rotWithShape="1">
          <a:blip r:embed="rId2"/>
          <a:stretch>
            <a:fillRect/>
          </a:stretch>
        </p:blipFill>
        <p:spPr>
          <a:xfrm>
            <a:off x="2835275" y="1679575"/>
            <a:ext cx="6540500" cy="42418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数据中心电源方案</a:t>
            </a:r>
          </a:p>
        </p:txBody>
      </p:sp>
      <p:pic>
        <p:nvPicPr>
          <p:cNvPr id="4" name="内容占位符 3"/>
          <p:cNvPicPr>
            <a:picLocks noGrp="1" noChangeAspect="1"/>
          </p:cNvPicPr>
          <p:nvPr>
            <p:ph sz="half" idx="1"/>
          </p:nvPr>
        </p:nvPicPr>
        <p:blipFill>
          <a:blip r:embed="rId2"/>
          <a:stretch>
            <a:fillRect/>
          </a:stretch>
        </p:blipFill>
        <p:spPr>
          <a:xfrm>
            <a:off x="3571875" y="2327275"/>
            <a:ext cx="5067300" cy="2946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UPS</a:t>
            </a:r>
            <a:endParaRPr lang="zh-CN" altLang="en-US" dirty="0"/>
          </a:p>
        </p:txBody>
      </p:sp>
      <p:sp>
        <p:nvSpPr>
          <p:cNvPr id="3" name="内容占位符 2"/>
          <p:cNvSpPr>
            <a:spLocks noGrp="1"/>
          </p:cNvSpPr>
          <p:nvPr>
            <p:ph sz="half" idx="1"/>
          </p:nvPr>
        </p:nvSpPr>
        <p:spPr/>
        <p:txBody>
          <a:bodyPr/>
          <a:lstStyle/>
          <a:p>
            <a:r>
              <a:rPr lang="en-US" altLang="zh-CN"/>
              <a:t>UPS</a:t>
            </a:r>
            <a:r>
              <a:rPr lang="zh-CN" altLang="en-US"/>
              <a:t>不间断电源（</a:t>
            </a:r>
            <a:r>
              <a:rPr lang="en-US" altLang="zh-CN"/>
              <a:t>UPS</a:t>
            </a:r>
            <a:r>
              <a:rPr lang="zh-CN" altLang="en-US"/>
              <a:t>，</a:t>
            </a:r>
            <a:r>
              <a:rPr lang="en-US" altLang="zh-CN"/>
              <a:t>Uninterruptible Power Supply</a:t>
            </a:r>
            <a:r>
              <a:rPr lang="zh-CN" altLang="en-US"/>
              <a:t>）是一种电力保障设备，它能够在主电源发生故障时，如停电、电压波动或频率异常时，立即切换到电池供电模式，通过多步骤转换和净化，实现高效不间断供电，是市场主流。</a:t>
            </a:r>
          </a:p>
          <a:p>
            <a:endParaRPr lang="en-US" altLang="zh-CN"/>
          </a:p>
        </p:txBody>
      </p:sp>
      <p:pic>
        <p:nvPicPr>
          <p:cNvPr id="4" name="图片 3"/>
          <p:cNvPicPr>
            <a:picLocks noChangeAspect="1"/>
          </p:cNvPicPr>
          <p:nvPr/>
        </p:nvPicPr>
        <p:blipFill>
          <a:blip r:embed="rId2"/>
          <a:stretch>
            <a:fillRect/>
          </a:stretch>
        </p:blipFill>
        <p:spPr>
          <a:xfrm>
            <a:off x="1687195" y="3107055"/>
            <a:ext cx="9467850" cy="25431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HVDC</a:t>
            </a:r>
            <a:endParaRPr lang="zh-CN" altLang="en-US" dirty="0"/>
          </a:p>
        </p:txBody>
      </p:sp>
      <p:sp>
        <p:nvSpPr>
          <p:cNvPr id="3" name="内容占位符 2"/>
          <p:cNvSpPr>
            <a:spLocks noGrp="1"/>
          </p:cNvSpPr>
          <p:nvPr>
            <p:ph sz="half" idx="1"/>
          </p:nvPr>
        </p:nvSpPr>
        <p:spPr/>
        <p:txBody>
          <a:bodyPr/>
          <a:lstStyle/>
          <a:p>
            <a:r>
              <a:rPr lang="en-US" altLang="zh-CN"/>
              <a:t>HVDC </a:t>
            </a:r>
            <a:r>
              <a:rPr lang="zh-CN" altLang="en-US"/>
              <a:t>较传统方案环节精简，高效低损优势体现。高压直流输电（</a:t>
            </a:r>
            <a:r>
              <a:rPr lang="en-US" altLang="zh-CN"/>
              <a:t>HVDC</a:t>
            </a:r>
            <a:r>
              <a:rPr lang="zh-CN" altLang="en-US"/>
              <a:t>）是一种将交流电转换为直流电进行传输的电力传输技术，具有输电距离长、损耗小、稳定性好等优点。</a:t>
            </a:r>
          </a:p>
          <a:p>
            <a:endParaRPr lang="en-US" altLang="zh-CN"/>
          </a:p>
        </p:txBody>
      </p:sp>
      <p:pic>
        <p:nvPicPr>
          <p:cNvPr id="5" name="图片 4"/>
          <p:cNvPicPr>
            <a:picLocks noChangeAspect="1"/>
          </p:cNvPicPr>
          <p:nvPr/>
        </p:nvPicPr>
        <p:blipFill>
          <a:blip r:embed="rId2"/>
          <a:stretch>
            <a:fillRect/>
          </a:stretch>
        </p:blipFill>
        <p:spPr>
          <a:xfrm>
            <a:off x="1365250" y="2549525"/>
            <a:ext cx="8934450" cy="26289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巴拿马电源</a:t>
            </a:r>
          </a:p>
        </p:txBody>
      </p:sp>
      <p:sp>
        <p:nvSpPr>
          <p:cNvPr id="3" name="内容占位符 2"/>
          <p:cNvSpPr>
            <a:spLocks noGrp="1"/>
          </p:cNvSpPr>
          <p:nvPr>
            <p:ph sz="half" idx="1"/>
          </p:nvPr>
        </p:nvSpPr>
        <p:spPr/>
        <p:txBody>
          <a:bodyPr/>
          <a:lstStyle/>
          <a:p>
            <a:r>
              <a:t>巴拿马电源</a:t>
            </a:r>
            <a:r>
              <a:rPr lang="zh-CN" altLang="en-US"/>
              <a:t>巴拿马电源系统简化链路，提升整体能源效率。巴拿马电源方案中市电直接通过移相变压器，将高压交流电转换为较低电压的交流电，相当于变相整合了</a:t>
            </a:r>
            <a:r>
              <a:rPr lang="en-US" altLang="zh-CN"/>
              <a:t>HVDC</a:t>
            </a:r>
            <a:r>
              <a:rPr lang="zh-CN" altLang="en-US"/>
              <a:t>方案中的前置变压器以及输入滤波环节，以更紧凑的形态适应数据中心的用电需求。</a:t>
            </a:r>
          </a:p>
          <a:p>
            <a:endParaRPr lang="zh-CN" altLang="en-US"/>
          </a:p>
        </p:txBody>
      </p:sp>
      <p:pic>
        <p:nvPicPr>
          <p:cNvPr id="4" name="图片 3"/>
          <p:cNvPicPr>
            <a:picLocks noChangeAspect="1"/>
          </p:cNvPicPr>
          <p:nvPr/>
        </p:nvPicPr>
        <p:blipFill>
          <a:blip r:embed="rId2"/>
          <a:stretch>
            <a:fillRect/>
          </a:stretch>
        </p:blipFill>
        <p:spPr>
          <a:xfrm>
            <a:off x="1632585" y="2953385"/>
            <a:ext cx="9315450" cy="31337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SST</a:t>
            </a:r>
            <a:r>
              <a:rPr lang="zh-CN" altLang="en-US" dirty="0"/>
              <a:t>固态变压器</a:t>
            </a:r>
          </a:p>
        </p:txBody>
      </p:sp>
      <p:sp>
        <p:nvSpPr>
          <p:cNvPr id="3" name="内容占位符 2"/>
          <p:cNvSpPr>
            <a:spLocks noGrp="1"/>
          </p:cNvSpPr>
          <p:nvPr>
            <p:ph sz="half" idx="1"/>
          </p:nvPr>
        </p:nvSpPr>
        <p:spPr/>
        <p:txBody>
          <a:bodyPr/>
          <a:lstStyle/>
          <a:p>
            <a:r>
              <a:rPr lang="en-US" altLang="zh-CN" dirty="0"/>
              <a:t>SST</a:t>
            </a:r>
            <a:r>
              <a:rPr lang="zh-CN" altLang="en-US" dirty="0"/>
              <a:t>高效率、高密度、低成本，</a:t>
            </a:r>
            <a:r>
              <a:rPr lang="en-US" altLang="zh-CN" dirty="0"/>
              <a:t>AIDC</a:t>
            </a:r>
            <a:r>
              <a:rPr lang="zh-CN" altLang="en-US" dirty="0"/>
              <a:t>潜在终极供电方案。固态变压器（</a:t>
            </a:r>
            <a:r>
              <a:rPr lang="en-US" altLang="zh-CN" dirty="0"/>
              <a:t>Solid State Transformer</a:t>
            </a:r>
            <a:r>
              <a:rPr lang="zh-CN" altLang="en-US" dirty="0"/>
              <a:t>，简称</a:t>
            </a:r>
            <a:r>
              <a:rPr lang="en-US" altLang="zh-CN" dirty="0"/>
              <a:t> SST</a:t>
            </a:r>
            <a:r>
              <a:rPr lang="zh-CN" altLang="en-US" dirty="0"/>
              <a:t>）是一种新型变压器，它通过电力电子变换技术实现电压等级转换和电力传输的智能化设备。</a:t>
            </a:r>
            <a:r>
              <a:rPr lang="en-US" altLang="zh-CN" dirty="0"/>
              <a:t>SST </a:t>
            </a:r>
            <a:r>
              <a:rPr lang="zh-CN" altLang="en-US" dirty="0"/>
              <a:t>集电气隔离、电压变换、无功补偿等功能于一身，通过对传统变压器和电力电子设备的集成化，可提高电网设备的智能化水平。</a:t>
            </a:r>
          </a:p>
        </p:txBody>
      </p:sp>
      <p:pic>
        <p:nvPicPr>
          <p:cNvPr id="4" name="图片 3"/>
          <p:cNvPicPr>
            <a:picLocks noChangeAspect="1"/>
          </p:cNvPicPr>
          <p:nvPr/>
        </p:nvPicPr>
        <p:blipFill>
          <a:blip r:embed="rId2"/>
          <a:stretch>
            <a:fillRect/>
          </a:stretch>
        </p:blipFill>
        <p:spPr>
          <a:xfrm>
            <a:off x="2759075" y="3223895"/>
            <a:ext cx="6501130" cy="32804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AIDC</a:t>
            </a:r>
            <a:r>
              <a:rPr lang="zh-CN" altLang="en-US"/>
              <a:t>配电：预制化、模组化、智能化是未来趋势</a:t>
            </a:r>
          </a:p>
        </p:txBody>
      </p:sp>
      <p:sp>
        <p:nvSpPr>
          <p:cNvPr id="3" name="内容占位符 2"/>
          <p:cNvSpPr>
            <a:spLocks noGrp="1"/>
          </p:cNvSpPr>
          <p:nvPr>
            <p:ph sz="half" idx="1"/>
          </p:nvPr>
        </p:nvSpPr>
        <p:spPr/>
        <p:txBody>
          <a:bodyPr/>
          <a:lstStyle/>
          <a:p>
            <a:r>
              <a:rPr lang="zh-CN" altLang="en-US"/>
              <a:t>预制式电力模组设备在工厂进行预制和模块装运，在现场进行快速组装，能够根据实际需求选取相应模块拼装成整体模组方案。</a:t>
            </a:r>
          </a:p>
          <a:p>
            <a:endParaRPr lang="zh-CN" altLang="en-US"/>
          </a:p>
        </p:txBody>
      </p:sp>
      <p:pic>
        <p:nvPicPr>
          <p:cNvPr id="4" name="图片 3"/>
          <p:cNvPicPr>
            <a:picLocks noChangeAspect="1"/>
          </p:cNvPicPr>
          <p:nvPr/>
        </p:nvPicPr>
        <p:blipFill>
          <a:blip r:embed="rId2"/>
          <a:stretch>
            <a:fillRect/>
          </a:stretch>
        </p:blipFill>
        <p:spPr>
          <a:xfrm>
            <a:off x="2988945" y="2276475"/>
            <a:ext cx="6620510" cy="1733550"/>
          </a:xfrm>
          <a:prstGeom prst="rect">
            <a:avLst/>
          </a:prstGeom>
        </p:spPr>
      </p:pic>
      <p:pic>
        <p:nvPicPr>
          <p:cNvPr id="5" name="图片 4"/>
          <p:cNvPicPr>
            <a:picLocks noChangeAspect="1"/>
          </p:cNvPicPr>
          <p:nvPr/>
        </p:nvPicPr>
        <p:blipFill>
          <a:blip r:embed="rId3"/>
          <a:stretch>
            <a:fillRect/>
          </a:stretch>
        </p:blipFill>
        <p:spPr>
          <a:xfrm>
            <a:off x="3121660" y="4010025"/>
            <a:ext cx="6677025" cy="23526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p:cNvSpPr>
            <a:spLocks noGrp="1"/>
          </p:cNvSpPr>
          <p:nvPr>
            <p:ph sz="half" idx="1"/>
          </p:nvPr>
        </p:nvSpPr>
        <p:spPr/>
        <p:txBody>
          <a:bodyPr/>
          <a:lstStyle/>
          <a:p>
            <a:r>
              <a:rPr lang="zh-CN" altLang="en-US" i="0" dirty="0">
                <a:effectLst/>
                <a:latin typeface="+mj-ea"/>
                <a:ea typeface="+mj-ea"/>
              </a:rPr>
              <a:t>总结与思考</a:t>
            </a:r>
            <a:endParaRPr lang="en-US" altLang="zh-CN" dirty="0">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623635" y="522789"/>
            <a:ext cx="10963473" cy="589190"/>
          </a:xfrm>
        </p:spPr>
        <p:txBody>
          <a:bodyPr/>
          <a:lstStyle/>
          <a:p>
            <a:r>
              <a:rPr>
                <a:solidFill>
                  <a:srgbClr val="C00000"/>
                </a:solidFill>
                <a:sym typeface="+mn-ea"/>
              </a:rPr>
              <a:t>机房基础设施系统建设</a:t>
            </a:r>
            <a:endParaRPr lang="zh-CN" altLang="en-US" dirty="0">
              <a:solidFill>
                <a:srgbClr val="C00000"/>
              </a:solidFill>
              <a:sym typeface="+mn-ea"/>
            </a:endParaRPr>
          </a:p>
        </p:txBody>
      </p:sp>
      <p:sp>
        <p:nvSpPr>
          <p:cNvPr id="5" name="内容占位符 4"/>
          <p:cNvSpPr>
            <a:spLocks noGrp="1"/>
          </p:cNvSpPr>
          <p:nvPr>
            <p:ph sz="half" idx="1"/>
          </p:nvPr>
        </p:nvSpPr>
        <p:spPr>
          <a:xfrm>
            <a:off x="623635" y="1246909"/>
            <a:ext cx="10963473" cy="5108171"/>
          </a:xfrm>
        </p:spPr>
        <p:txBody>
          <a:bodyPr/>
          <a:lstStyle/>
          <a:p>
            <a:pPr marL="582295" lvl="1" indent="-342900">
              <a:buFont typeface="+mj-lt"/>
              <a:buAutoNum type="arabicPeriod"/>
            </a:pPr>
            <a:r>
              <a:rPr lang="zh-CN" altLang="en-US" dirty="0"/>
              <a:t>供电技术挑战严峻，配电结构创新，新能源和储能应用是必然趋势</a:t>
            </a:r>
          </a:p>
          <a:p>
            <a:pPr marL="582295" lvl="1" indent="-342900">
              <a:buFont typeface="+mj-lt"/>
              <a:buAutoNum type="arabicPeriod"/>
            </a:pPr>
            <a:r>
              <a:rPr lang="zh-CN" altLang="en-US" dirty="0"/>
              <a:t>散热技术以液冷散热技术为主，针对智算中心动态负载特性设计高效制冷解决方案</a:t>
            </a:r>
          </a:p>
          <a:p>
            <a:pPr marL="582295" lvl="1" indent="-342900">
              <a:buFont typeface="+mj-lt"/>
              <a:buAutoNum type="arabicPeriod"/>
            </a:pPr>
            <a:r>
              <a:rPr dirty="0"/>
              <a:t>运维管理采用智能运维技术，高效实时节约成本</a:t>
            </a:r>
          </a:p>
        </p:txBody>
      </p:sp>
      <p:pic>
        <p:nvPicPr>
          <p:cNvPr id="16" name="Picture 2" descr="思考表情包图片-思考表情包模板下载-包图网"/>
          <p:cNvPicPr>
            <a:picLocks noChangeAspect="1" noChangeArrowheads="1"/>
          </p:cNvPicPr>
          <p:nvPr/>
        </p:nvPicPr>
        <p:blipFill>
          <a:blip r:embed="rId2"/>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大模型系统全栈">
            <a:extLst>
              <a:ext uri="{FF2B5EF4-FFF2-40B4-BE49-F238E27FC236}">
                <a16:creationId xmlns:a16="http://schemas.microsoft.com/office/drawing/2014/main" id="{4F6DA1EC-4C10-32A5-B68D-30B7F0F192B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2205" y="1403011"/>
            <a:ext cx="5130631" cy="4525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大模型系统全栈">
            <a:extLst>
              <a:ext uri="{FF2B5EF4-FFF2-40B4-BE49-F238E27FC236}">
                <a16:creationId xmlns:a16="http://schemas.microsoft.com/office/drawing/2014/main" id="{38F8C7DE-83E3-FF3F-B1D1-7A6BBE000FC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62240" y="1674689"/>
            <a:ext cx="6532868" cy="4253502"/>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9082C5E4-295F-3B91-D6D7-0492D82F5695}"/>
              </a:ext>
            </a:extLst>
          </p:cNvPr>
          <p:cNvSpPr>
            <a:spLocks noGrp="1"/>
          </p:cNvSpPr>
          <p:nvPr>
            <p:ph type="title"/>
          </p:nvPr>
        </p:nvSpPr>
        <p:spPr/>
        <p:txBody>
          <a:bodyPr/>
          <a:lstStyle/>
          <a:p>
            <a:r>
              <a:rPr lang="en-US" altLang="zh-CN" dirty="0"/>
              <a:t>Content</a:t>
            </a:r>
            <a:r>
              <a:rPr lang="zh-CN" altLang="en-US" dirty="0"/>
              <a:t>  </a:t>
            </a:r>
            <a:r>
              <a:rPr lang="en" altLang="zh-CN" u="sng" dirty="0" err="1"/>
              <a:t>github.com</a:t>
            </a:r>
            <a:r>
              <a:rPr lang="en" altLang="zh-CN" u="sng" dirty="0"/>
              <a:t>/</a:t>
            </a:r>
            <a:r>
              <a:rPr lang="en" altLang="zh-CN" u="sng" dirty="0" err="1"/>
              <a:t>Infrasys</a:t>
            </a:r>
            <a:r>
              <a:rPr lang="en" altLang="zh-CN" u="sng" dirty="0"/>
              <a:t>-AI/AIInfra</a:t>
            </a:r>
            <a:endParaRPr lang="zh-CN" altLang="en-US" u="sng" dirty="0"/>
          </a:p>
        </p:txBody>
      </p:sp>
    </p:spTree>
    <p:extLst>
      <p:ext uri="{BB962C8B-B14F-4D97-AF65-F5344CB8AC3E}">
        <p14:creationId xmlns:p14="http://schemas.microsoft.com/office/powerpoint/2010/main" val="1058212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F05058-0821-AFAF-0EBB-2167E84F81DA}"/>
              </a:ext>
            </a:extLst>
          </p:cNvPr>
          <p:cNvSpPr>
            <a:spLocks noGrp="1"/>
          </p:cNvSpPr>
          <p:nvPr>
            <p:ph type="title"/>
          </p:nvPr>
        </p:nvSpPr>
        <p:spPr>
          <a:xfrm>
            <a:off x="481757" y="476672"/>
            <a:ext cx="11161239" cy="589190"/>
          </a:xfrm>
        </p:spPr>
        <p:txBody>
          <a:bodyPr/>
          <a:lstStyle/>
          <a:p>
            <a:r>
              <a:rPr lang="zh-CN" altLang="en-US" dirty="0"/>
              <a:t>引用与参考</a:t>
            </a:r>
          </a:p>
        </p:txBody>
      </p:sp>
      <p:sp>
        <p:nvSpPr>
          <p:cNvPr id="5" name="内容占位符 4">
            <a:extLst>
              <a:ext uri="{FF2B5EF4-FFF2-40B4-BE49-F238E27FC236}">
                <a16:creationId xmlns:a16="http://schemas.microsoft.com/office/drawing/2014/main" id="{4A85FFCC-0519-35D4-40F4-46CFF289709F}"/>
              </a:ext>
            </a:extLst>
          </p:cNvPr>
          <p:cNvSpPr>
            <a:spLocks noGrp="1"/>
          </p:cNvSpPr>
          <p:nvPr>
            <p:ph sz="half" idx="1"/>
          </p:nvPr>
        </p:nvSpPr>
        <p:spPr>
          <a:xfrm>
            <a:off x="481757" y="1295400"/>
            <a:ext cx="11161240" cy="5085928"/>
          </a:xfrm>
        </p:spPr>
        <p:txBody>
          <a:bodyPr/>
          <a:lstStyle/>
          <a:p>
            <a:r>
              <a:rPr lang="en" altLang="zh-CN" dirty="0">
                <a:hlinkClick r:id="rId2"/>
              </a:rPr>
              <a:t>https://navitassemi.com/nvidias-grace-hopper-runs-at-700-w-blackwell-will-be-1-kw-how-is-the-power-supply-industry-enabling-data-centers-to-run-these-advanced-ai-processors/</a:t>
            </a:r>
            <a:endParaRPr lang="en" altLang="zh-CN" dirty="0"/>
          </a:p>
          <a:p>
            <a:r>
              <a:rPr lang="en" altLang="zh-CN" dirty="0">
                <a:hlinkClick r:id="rId3"/>
              </a:rPr>
              <a:t>https://www.eet-china.com/mp/a357098.html</a:t>
            </a:r>
            <a:endParaRPr lang="en" altLang="zh-CN" dirty="0"/>
          </a:p>
          <a:p>
            <a:r>
              <a:rPr lang="en" altLang="zh-CN" dirty="0">
                <a:hlinkClick r:id="rId4"/>
              </a:rPr>
              <a:t>https://info.support.huawei.com/computing/server3D/index_zh.html</a:t>
            </a:r>
            <a:endParaRPr lang="en" altLang="zh-CN" dirty="0"/>
          </a:p>
          <a:p>
            <a:r>
              <a:rPr lang="en" altLang="zh-CN" dirty="0">
                <a:hlinkClick r:id="rId5"/>
              </a:rPr>
              <a:t>https://servers.asus.com/products/servers/</a:t>
            </a:r>
            <a:endParaRPr lang="en" altLang="zh-CN" dirty="0"/>
          </a:p>
          <a:p>
            <a:r>
              <a:rPr lang="en" altLang="zh-CN" dirty="0">
                <a:hlinkClick r:id="rId6"/>
              </a:rPr>
              <a:t>https://www.gigabyte.com/Enterprise/GPU-Server</a:t>
            </a:r>
            <a:endParaRPr lang="en" altLang="zh-CN" dirty="0"/>
          </a:p>
          <a:p>
            <a:r>
              <a:rPr lang="en" altLang="zh-CN" dirty="0">
                <a:hlinkClick r:id="rId7"/>
              </a:rPr>
              <a:t>https://support.huawei.com/enterprise/zh/doc/EDOC1100313980/cb51627f</a:t>
            </a:r>
            <a:endParaRPr lang="en" altLang="zh-CN" dirty="0"/>
          </a:p>
          <a:p>
            <a:r>
              <a:rPr lang="en" altLang="zh-CN" dirty="0">
                <a:hlinkClick r:id="rId8"/>
              </a:rPr>
              <a:t>https://support.huawei.com/enterprise/zh/category/ascend-computing-pid-1557196528909?submodel=doc</a:t>
            </a:r>
            <a:endParaRPr lang="en" altLang="zh-CN" dirty="0"/>
          </a:p>
          <a:p>
            <a:endParaRPr lang="en" altLang="zh-CN" dirty="0"/>
          </a:p>
          <a:p>
            <a:pPr marL="0" indent="0">
              <a:buNone/>
            </a:pPr>
            <a:endParaRPr lang="en" altLang="zh-CN" sz="2400" dirty="0"/>
          </a:p>
          <a:p>
            <a:pPr marL="0" indent="0">
              <a:buNone/>
            </a:pPr>
            <a:r>
              <a:rPr lang="en" altLang="zh-CN" sz="2400" dirty="0">
                <a:solidFill>
                  <a:srgbClr val="374153"/>
                </a:solidFill>
              </a:rPr>
              <a:t>PPT </a:t>
            </a:r>
            <a:r>
              <a:rPr lang="zh-CN" altLang="en" sz="2400" dirty="0">
                <a:solidFill>
                  <a:srgbClr val="374153"/>
                </a:solidFill>
              </a:rPr>
              <a:t>开源</a:t>
            </a:r>
            <a:r>
              <a:rPr lang="zh-CN" altLang="en-US" sz="2400" dirty="0">
                <a:solidFill>
                  <a:srgbClr val="374153"/>
                </a:solidFill>
              </a:rPr>
              <a:t>在：</a:t>
            </a:r>
            <a:r>
              <a:rPr lang="en" altLang="zh-CN" sz="2400" dirty="0">
                <a:solidFill>
                  <a:srgbClr val="C00000"/>
                </a:solidFill>
                <a:hlinkClick r:id="rId9">
                  <a:extLst>
                    <a:ext uri="{A12FA001-AC4F-418D-AE19-62706E023703}">
                      <ahyp:hlinkClr xmlns:ahyp="http://schemas.microsoft.com/office/drawing/2018/hyperlinkcolor" val="tx"/>
                    </a:ext>
                  </a:extLst>
                </a:hlinkClick>
              </a:rPr>
              <a:t>https://github.com/Infrasys-AI/AIInfra</a:t>
            </a:r>
            <a:endParaRPr lang="en" altLang="zh-CN" sz="2400" dirty="0">
              <a:solidFill>
                <a:srgbClr val="C00000"/>
              </a:solidFill>
            </a:endParaRPr>
          </a:p>
        </p:txBody>
      </p:sp>
    </p:spTree>
    <p:extLst>
      <p:ext uri="{BB962C8B-B14F-4D97-AF65-F5344CB8AC3E}">
        <p14:creationId xmlns:p14="http://schemas.microsoft.com/office/powerpoint/2010/main" val="414083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Content</a:t>
            </a:r>
            <a:endParaRPr lang="zh-CN" altLang="en-US" dirty="0"/>
          </a:p>
        </p:txBody>
      </p:sp>
      <p:pic>
        <p:nvPicPr>
          <p:cNvPr id="5" name="图片 4">
            <a:extLst>
              <a:ext uri="{FF2B5EF4-FFF2-40B4-BE49-F238E27FC236}">
                <a16:creationId xmlns:a16="http://schemas.microsoft.com/office/drawing/2014/main" id="{C31EA05F-2CEC-B388-5E43-DC407274E713}"/>
              </a:ext>
            </a:extLst>
          </p:cNvPr>
          <p:cNvPicPr>
            <a:picLocks noChangeAspect="1"/>
          </p:cNvPicPr>
          <p:nvPr/>
        </p:nvPicPr>
        <p:blipFill rotWithShape="1">
          <a:blip r:embed="rId2">
            <a:extLst>
              <a:ext uri="{28A0092B-C50C-407E-A947-70E740481C1C}">
                <a14:useLocalDpi xmlns:a14="http://schemas.microsoft.com/office/drawing/2010/main" val="0"/>
              </a:ext>
            </a:extLst>
          </a:blip>
          <a:srcRect r="1613" b="1563"/>
          <a:stretch/>
        </p:blipFill>
        <p:spPr>
          <a:xfrm>
            <a:off x="623636" y="2175642"/>
            <a:ext cx="8551896" cy="331075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43EA0A0-A1D4-9A7C-E44B-7507D40F592C}"/>
              </a:ext>
            </a:extLst>
          </p:cNvPr>
          <p:cNvSpPr>
            <a:spLocks noGrp="1"/>
          </p:cNvSpPr>
          <p:nvPr>
            <p:ph type="title"/>
          </p:nvPr>
        </p:nvSpPr>
        <p:spPr/>
        <p:txBody>
          <a:bodyPr/>
          <a:lstStyle/>
          <a:p>
            <a:r>
              <a:rPr lang="en-US" altLang="zh-CN" dirty="0"/>
              <a:t>Content</a:t>
            </a:r>
            <a:endParaRPr lang="zh-CN" altLang="en-US" dirty="0"/>
          </a:p>
        </p:txBody>
      </p:sp>
      <p:sp>
        <p:nvSpPr>
          <p:cNvPr id="5" name="内容占位符 4">
            <a:extLst>
              <a:ext uri="{FF2B5EF4-FFF2-40B4-BE49-F238E27FC236}">
                <a16:creationId xmlns:a16="http://schemas.microsoft.com/office/drawing/2014/main" id="{713EC896-7276-5544-F776-BD555D78E657}"/>
              </a:ext>
            </a:extLst>
          </p:cNvPr>
          <p:cNvSpPr>
            <a:spLocks noGrp="1"/>
          </p:cNvSpPr>
          <p:nvPr>
            <p:ph sz="half" idx="1"/>
          </p:nvPr>
        </p:nvSpPr>
        <p:spPr/>
        <p:txBody>
          <a:bodyPr anchor="ctr"/>
          <a:lstStyle/>
          <a:p>
            <a:pPr marL="753456" lvl="1" indent="-514350">
              <a:buFont typeface="+mj-lt"/>
              <a:buAutoNum type="arabicPeriod"/>
            </a:pPr>
            <a:r>
              <a:rPr lang="zh-CN" altLang="en-US" sz="2400" dirty="0"/>
              <a:t>风冷机柜 </a:t>
            </a:r>
            <a:r>
              <a:rPr lang="en" altLang="zh-CN" sz="2400" dirty="0"/>
              <a:t>Air cooled cabinet</a:t>
            </a:r>
          </a:p>
          <a:p>
            <a:pPr marL="753456" lvl="1" indent="-514350">
              <a:buFont typeface="+mj-lt"/>
              <a:buAutoNum type="arabicPeriod"/>
            </a:pPr>
            <a:r>
              <a:rPr lang="zh-CN" altLang="en-US" sz="2400" dirty="0"/>
              <a:t>板冷机柜 </a:t>
            </a:r>
            <a:r>
              <a:rPr lang="en" altLang="zh-CN" sz="2400" dirty="0"/>
              <a:t>Board cooling cabinet</a:t>
            </a:r>
            <a:endParaRPr lang="en-US" altLang="zh-CN" sz="2400" dirty="0"/>
          </a:p>
          <a:p>
            <a:pPr marL="753456" lvl="1" indent="-514350">
              <a:buFont typeface="+mj-lt"/>
              <a:buAutoNum type="arabicPeriod"/>
            </a:pPr>
            <a:r>
              <a:rPr lang="zh-CN" altLang="en-US" sz="2400" dirty="0"/>
              <a:t>全液冷机柜 </a:t>
            </a:r>
            <a:r>
              <a:rPr lang="en" altLang="zh-CN" sz="2400" dirty="0"/>
              <a:t>Fully liquid cooled cabinet</a:t>
            </a:r>
            <a:endParaRPr lang="en-US" altLang="zh-CN" sz="2400" dirty="0"/>
          </a:p>
        </p:txBody>
      </p:sp>
    </p:spTree>
    <p:extLst>
      <p:ext uri="{BB962C8B-B14F-4D97-AF65-F5344CB8AC3E}">
        <p14:creationId xmlns:p14="http://schemas.microsoft.com/office/powerpoint/2010/main" val="2353713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p:cNvSpPr>
            <a:spLocks noGrp="1"/>
          </p:cNvSpPr>
          <p:nvPr>
            <p:ph sz="half" idx="1"/>
          </p:nvPr>
        </p:nvSpPr>
        <p:spPr/>
        <p:txBody>
          <a:bodyPr/>
          <a:lstStyle/>
          <a:p>
            <a:r>
              <a:rPr dirty="0">
                <a:latin typeface="+mj-ea"/>
                <a:ea typeface="+mj-ea"/>
              </a:rPr>
              <a:t>供电技术</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623635" y="522789"/>
            <a:ext cx="10963473" cy="589190"/>
          </a:xfrm>
        </p:spPr>
        <p:txBody>
          <a:bodyPr/>
          <a:lstStyle/>
          <a:p>
            <a:r>
              <a:rPr lang="zh-CN" altLang="en-US"/>
              <a:t>电力能源接入挑战</a:t>
            </a:r>
            <a:endParaRPr lang="zh-CN" altLang="en-US" dirty="0"/>
          </a:p>
        </p:txBody>
      </p:sp>
      <p:sp>
        <p:nvSpPr>
          <p:cNvPr id="46" name="内容占位符 45">
            <a:extLst>
              <a:ext uri="{FF2B5EF4-FFF2-40B4-BE49-F238E27FC236}">
                <a16:creationId xmlns:a16="http://schemas.microsoft.com/office/drawing/2014/main" id="{6BFCCDD3-8921-4FE0-FFC2-3BF500EC2262}"/>
              </a:ext>
            </a:extLst>
          </p:cNvPr>
          <p:cNvSpPr>
            <a:spLocks noGrp="1"/>
          </p:cNvSpPr>
          <p:nvPr>
            <p:ph sz="half" idx="1"/>
          </p:nvPr>
        </p:nvSpPr>
        <p:spPr/>
        <p:txBody>
          <a:bodyPr/>
          <a:lstStyle/>
          <a:p>
            <a:r>
              <a:rPr lang="en-US" altLang="zh-CN" dirty="0"/>
              <a:t>AIDC</a:t>
            </a:r>
            <a:r>
              <a:rPr lang="zh-CN" altLang="en-US" dirty="0"/>
              <a:t> 算力容量上线是发电厂和电网容量的上限。</a:t>
            </a:r>
            <a:endParaRPr lang="en-US" altLang="zh-CN" dirty="0"/>
          </a:p>
        </p:txBody>
      </p:sp>
      <p:graphicFrame>
        <p:nvGraphicFramePr>
          <p:cNvPr id="34" name="表格 33">
            <a:extLst>
              <a:ext uri="{FF2B5EF4-FFF2-40B4-BE49-F238E27FC236}">
                <a16:creationId xmlns:a16="http://schemas.microsoft.com/office/drawing/2014/main" id="{27CA224E-3291-0FF0-BE19-124A8E061BD0}"/>
              </a:ext>
            </a:extLst>
          </p:cNvPr>
          <p:cNvGraphicFramePr/>
          <p:nvPr>
            <p:extLst>
              <p:ext uri="{D42A27DB-BD31-4B8C-83A1-F6EECF244321}">
                <p14:modId xmlns:p14="http://schemas.microsoft.com/office/powerpoint/2010/main" val="2339696448"/>
              </p:ext>
            </p:extLst>
          </p:nvPr>
        </p:nvGraphicFramePr>
        <p:xfrm>
          <a:off x="623634" y="2133370"/>
          <a:ext cx="10401717" cy="3668340"/>
        </p:xfrm>
        <a:graphic>
          <a:graphicData uri="http://schemas.openxmlformats.org/drawingml/2006/table">
            <a:tbl>
              <a:tblPr firstRow="1"/>
              <a:tblGrid>
                <a:gridCol w="1930380">
                  <a:extLst>
                    <a:ext uri="{9D8B030D-6E8A-4147-A177-3AD203B41FA5}">
                      <a16:colId xmlns:a16="http://schemas.microsoft.com/office/drawing/2014/main" val="20000"/>
                    </a:ext>
                  </a:extLst>
                </a:gridCol>
                <a:gridCol w="2823779">
                  <a:extLst>
                    <a:ext uri="{9D8B030D-6E8A-4147-A177-3AD203B41FA5}">
                      <a16:colId xmlns:a16="http://schemas.microsoft.com/office/drawing/2014/main" val="20001"/>
                    </a:ext>
                  </a:extLst>
                </a:gridCol>
                <a:gridCol w="2823779">
                  <a:extLst>
                    <a:ext uri="{9D8B030D-6E8A-4147-A177-3AD203B41FA5}">
                      <a16:colId xmlns:a16="http://schemas.microsoft.com/office/drawing/2014/main" val="20002"/>
                    </a:ext>
                  </a:extLst>
                </a:gridCol>
                <a:gridCol w="2823779">
                  <a:extLst>
                    <a:ext uri="{9D8B030D-6E8A-4147-A177-3AD203B41FA5}">
                      <a16:colId xmlns:a16="http://schemas.microsoft.com/office/drawing/2014/main" val="20003"/>
                    </a:ext>
                  </a:extLst>
                </a:gridCol>
              </a:tblGrid>
              <a:tr h="649637">
                <a:tc>
                  <a:txBody>
                    <a:bodyPr/>
                    <a:lstStyle/>
                    <a:p>
                      <a:pPr algn="ctr">
                        <a:lnSpc>
                          <a:spcPct val="150000"/>
                        </a:lnSpc>
                        <a:buNone/>
                      </a:pPr>
                      <a:endParaRPr lang="zh-CN" altLang="en-US" sz="1600" b="1" dirty="0">
                        <a:solidFill>
                          <a:schemeClr val="bg1"/>
                        </a:solidFill>
                        <a:latin typeface="Lexend" pitchFamily="2" charset="0"/>
                        <a:ea typeface="+mj-ea"/>
                      </a:endParaRPr>
                    </a:p>
                  </a:txBody>
                  <a:tcPr anchor="ctr">
                    <a:solidFill>
                      <a:srgbClr val="66BA36"/>
                    </a:solidFill>
                  </a:tcPr>
                </a:tc>
                <a:tc>
                  <a:txBody>
                    <a:bodyPr/>
                    <a:lstStyle/>
                    <a:p>
                      <a:pPr algn="ctr">
                        <a:lnSpc>
                          <a:spcPct val="150000"/>
                        </a:lnSpc>
                        <a:buNone/>
                      </a:pPr>
                      <a:r>
                        <a:rPr lang="zh-CN" altLang="en-US" sz="1600" b="1" dirty="0">
                          <a:solidFill>
                            <a:schemeClr val="bg1"/>
                          </a:solidFill>
                          <a:latin typeface="Lexend" pitchFamily="2" charset="0"/>
                          <a:ea typeface="+mj-ea"/>
                        </a:rPr>
                        <a:t>通算中心时代</a:t>
                      </a:r>
                    </a:p>
                  </a:txBody>
                  <a:tcPr anchor="ctr">
                    <a:solidFill>
                      <a:srgbClr val="66BA36"/>
                    </a:solidFill>
                  </a:tcPr>
                </a:tc>
                <a:tc>
                  <a:txBody>
                    <a:bodyPr/>
                    <a:lstStyle/>
                    <a:p>
                      <a:pPr algn="ctr">
                        <a:lnSpc>
                          <a:spcPct val="150000"/>
                        </a:lnSpc>
                        <a:buNone/>
                      </a:pPr>
                      <a:r>
                        <a:rPr lang="zh-CN" altLang="en-US" sz="1600" b="1" dirty="0">
                          <a:solidFill>
                            <a:schemeClr val="bg1"/>
                          </a:solidFill>
                          <a:latin typeface="Lexend" pitchFamily="2" charset="0"/>
                          <a:ea typeface="+mj-ea"/>
                        </a:rPr>
                        <a:t>智算中心时代</a:t>
                      </a:r>
                    </a:p>
                  </a:txBody>
                  <a:tcPr anchor="ctr">
                    <a:solidFill>
                      <a:srgbClr val="66BA36"/>
                    </a:solidFill>
                  </a:tcPr>
                </a:tc>
                <a:tc>
                  <a:txBody>
                    <a:bodyPr/>
                    <a:lstStyle/>
                    <a:p>
                      <a:pPr algn="ctr">
                        <a:lnSpc>
                          <a:spcPct val="150000"/>
                        </a:lnSpc>
                        <a:buNone/>
                      </a:pPr>
                      <a:r>
                        <a:rPr lang="zh-CN" altLang="en-US" sz="1600" b="1" dirty="0">
                          <a:solidFill>
                            <a:schemeClr val="bg1"/>
                          </a:solidFill>
                          <a:latin typeface="Lexend" pitchFamily="2" charset="0"/>
                          <a:ea typeface="+mj-ea"/>
                        </a:rPr>
                        <a:t>智算中心时代</a:t>
                      </a:r>
                    </a:p>
                  </a:txBody>
                  <a:tcPr anchor="ctr">
                    <a:solidFill>
                      <a:srgbClr val="66BA36"/>
                    </a:solidFill>
                  </a:tcPr>
                </a:tc>
                <a:extLst>
                  <a:ext uri="{0D108BD9-81ED-4DB2-BD59-A6C34878D82A}">
                    <a16:rowId xmlns:a16="http://schemas.microsoft.com/office/drawing/2014/main" val="10000"/>
                  </a:ext>
                </a:extLst>
              </a:tr>
              <a:tr h="1795956">
                <a:tc>
                  <a:txBody>
                    <a:bodyPr/>
                    <a:lstStyle/>
                    <a:p>
                      <a:pPr>
                        <a:lnSpc>
                          <a:spcPct val="150000"/>
                        </a:lnSpc>
                        <a:buNone/>
                      </a:pPr>
                      <a:r>
                        <a:rPr lang="zh-CN" altLang="en-US" sz="1600" b="1" dirty="0">
                          <a:solidFill>
                            <a:srgbClr val="374153"/>
                          </a:solidFill>
                          <a:latin typeface="Lexend" pitchFamily="2" charset="0"/>
                          <a:ea typeface="+mj-ea"/>
                        </a:rPr>
                        <a:t>部署集群</a:t>
                      </a:r>
                    </a:p>
                  </a:txBody>
                  <a:tcPr anchor="ctr"/>
                </a:tc>
                <a:tc>
                  <a:txBody>
                    <a:bodyPr/>
                    <a:lstStyle/>
                    <a:p>
                      <a:pPr marL="285750" indent="-285750">
                        <a:lnSpc>
                          <a:spcPct val="150000"/>
                        </a:lnSpc>
                        <a:buFont typeface="Arial" panose="020B0604020202020204" pitchFamily="34" charset="0"/>
                        <a:buChar char="•"/>
                      </a:pPr>
                      <a:r>
                        <a:rPr lang="zh-CN" altLang="en-US" sz="1600">
                          <a:solidFill>
                            <a:srgbClr val="374153"/>
                          </a:solidFill>
                          <a:latin typeface="Lexend" pitchFamily="2" charset="0"/>
                          <a:ea typeface="+mj-ea"/>
                        </a:rPr>
                        <a:t>万</a:t>
                      </a:r>
                      <a:r>
                        <a:rPr lang="zh-CN" altLang="en-US" sz="1600" dirty="0">
                          <a:solidFill>
                            <a:srgbClr val="374153"/>
                          </a:solidFill>
                          <a:latin typeface="Lexend" pitchFamily="2" charset="0"/>
                          <a:ea typeface="+mj-ea"/>
                        </a:rPr>
                        <a:t>台服务器</a:t>
                      </a:r>
                      <a:r>
                        <a:rPr lang="en-US" altLang="zh-CN" sz="1600" dirty="0">
                          <a:solidFill>
                            <a:srgbClr val="374153"/>
                          </a:solidFill>
                          <a:latin typeface="Lexend" pitchFamily="2" charset="0"/>
                          <a:ea typeface="+mj-ea"/>
                        </a:rPr>
                        <a:t> </a:t>
                      </a:r>
                    </a:p>
                    <a:p>
                      <a:pPr marL="285750" indent="-285750">
                        <a:lnSpc>
                          <a:spcPct val="150000"/>
                        </a:lnSpc>
                        <a:buFont typeface="Arial" panose="020B0604020202020204" pitchFamily="34" charset="0"/>
                        <a:buChar char="•"/>
                      </a:pPr>
                      <a:r>
                        <a:rPr lang="zh-CN" altLang="en-US" sz="1600" dirty="0">
                          <a:solidFill>
                            <a:srgbClr val="374153"/>
                          </a:solidFill>
                          <a:latin typeface="Lexend" pitchFamily="2" charset="0"/>
                          <a:ea typeface="+mj-ea"/>
                        </a:rPr>
                        <a:t>电力容量 </a:t>
                      </a:r>
                      <a:r>
                        <a:rPr lang="en-US" altLang="zh-CN" sz="1600" dirty="0">
                          <a:solidFill>
                            <a:srgbClr val="374153"/>
                          </a:solidFill>
                          <a:latin typeface="Lexend" pitchFamily="2" charset="0"/>
                          <a:ea typeface="+mj-ea"/>
                        </a:rPr>
                        <a:t>~20MW</a:t>
                      </a:r>
                    </a:p>
                  </a:txBody>
                  <a:tcPr anchor="ctr"/>
                </a:tc>
                <a:tc>
                  <a:txBody>
                    <a:bodyPr/>
                    <a:lstStyle/>
                    <a:p>
                      <a:pPr marL="285750" indent="-285750">
                        <a:lnSpc>
                          <a:spcPct val="150000"/>
                        </a:lnSpc>
                        <a:buFont typeface="Arial" panose="020B0604020202020204" pitchFamily="34" charset="0"/>
                        <a:buChar char="•"/>
                      </a:pPr>
                      <a:r>
                        <a:rPr lang="zh-CN" altLang="en-US" sz="1600" dirty="0">
                          <a:solidFill>
                            <a:srgbClr val="374153"/>
                          </a:solidFill>
                          <a:latin typeface="Lexend" pitchFamily="2" charset="0"/>
                          <a:ea typeface="+mj-ea"/>
                        </a:rPr>
                        <a:t>万卡集群 </a:t>
                      </a:r>
                      <a:r>
                        <a:rPr lang="en-US" altLang="zh-CN" sz="1600" dirty="0">
                          <a:solidFill>
                            <a:srgbClr val="374153"/>
                          </a:solidFill>
                          <a:latin typeface="Lexend" pitchFamily="2" charset="0"/>
                          <a:ea typeface="+mj-ea"/>
                        </a:rPr>
                        <a:t>NPU</a:t>
                      </a:r>
                      <a:endParaRPr lang="zh-CN" altLang="en-US" sz="1600" dirty="0">
                        <a:solidFill>
                          <a:srgbClr val="374153"/>
                        </a:solidFill>
                        <a:latin typeface="Lexend" pitchFamily="2" charset="0"/>
                        <a:ea typeface="+mj-ea"/>
                      </a:endParaRPr>
                    </a:p>
                    <a:p>
                      <a:pPr marL="285750" indent="-285750">
                        <a:lnSpc>
                          <a:spcPct val="150000"/>
                        </a:lnSpc>
                        <a:buFont typeface="Arial" panose="020B0604020202020204" pitchFamily="34" charset="0"/>
                        <a:buChar char="•"/>
                      </a:pPr>
                      <a:r>
                        <a:rPr lang="zh-CN" altLang="en-US" sz="1600" dirty="0">
                          <a:solidFill>
                            <a:srgbClr val="374153"/>
                          </a:solidFill>
                          <a:latin typeface="Lexend" pitchFamily="2" charset="0"/>
                          <a:ea typeface="+mj-ea"/>
                        </a:rPr>
                        <a:t>电力容量 </a:t>
                      </a:r>
                      <a:r>
                        <a:rPr lang="en-US" altLang="zh-CN" sz="1600" dirty="0">
                          <a:solidFill>
                            <a:srgbClr val="374153"/>
                          </a:solidFill>
                          <a:latin typeface="Lexend" pitchFamily="2" charset="0"/>
                          <a:ea typeface="+mj-ea"/>
                        </a:rPr>
                        <a:t>~20MW</a:t>
                      </a:r>
                    </a:p>
                  </a:txBody>
                  <a:tcPr anchor="ctr"/>
                </a:tc>
                <a:tc>
                  <a:txBody>
                    <a:bodyPr/>
                    <a:lstStyle/>
                    <a:p>
                      <a:pPr marL="285750" indent="-285750">
                        <a:lnSpc>
                          <a:spcPct val="150000"/>
                        </a:lnSpc>
                        <a:buFont typeface="Arial" panose="020B0604020202020204" pitchFamily="34" charset="0"/>
                        <a:buChar char="•"/>
                      </a:pPr>
                      <a:r>
                        <a:rPr lang="en-US" altLang="zh-CN" sz="1600" dirty="0">
                          <a:solidFill>
                            <a:srgbClr val="374153"/>
                          </a:solidFill>
                          <a:latin typeface="Lexend" pitchFamily="2" charset="0"/>
                          <a:ea typeface="+mj-ea"/>
                        </a:rPr>
                        <a:t>10</a:t>
                      </a:r>
                      <a:r>
                        <a:rPr lang="zh-CN" altLang="en-US" sz="1600" dirty="0">
                          <a:solidFill>
                            <a:srgbClr val="374153"/>
                          </a:solidFill>
                          <a:latin typeface="Lexend" pitchFamily="2" charset="0"/>
                          <a:ea typeface="+mj-ea"/>
                        </a:rPr>
                        <a:t>万卡集群</a:t>
                      </a:r>
                    </a:p>
                  </a:txBody>
                  <a:tcPr anchor="ctr"/>
                </a:tc>
                <a:extLst>
                  <a:ext uri="{0D108BD9-81ED-4DB2-BD59-A6C34878D82A}">
                    <a16:rowId xmlns:a16="http://schemas.microsoft.com/office/drawing/2014/main" val="10001"/>
                  </a:ext>
                </a:extLst>
              </a:tr>
              <a:tr h="1222747">
                <a:tc>
                  <a:txBody>
                    <a:bodyPr/>
                    <a:lstStyle/>
                    <a:p>
                      <a:pPr>
                        <a:lnSpc>
                          <a:spcPct val="150000"/>
                        </a:lnSpc>
                        <a:buNone/>
                      </a:pPr>
                      <a:r>
                        <a:rPr lang="zh-CN" altLang="en-US" sz="1600" b="1" dirty="0">
                          <a:solidFill>
                            <a:srgbClr val="374153"/>
                          </a:solidFill>
                          <a:latin typeface="Lexend" pitchFamily="2" charset="0"/>
                          <a:ea typeface="+mj-ea"/>
                        </a:rPr>
                        <a:t>接入电网</a:t>
                      </a:r>
                    </a:p>
                    <a:p>
                      <a:pPr>
                        <a:lnSpc>
                          <a:spcPct val="150000"/>
                        </a:lnSpc>
                        <a:buNone/>
                      </a:pPr>
                      <a:r>
                        <a:rPr lang="zh-CN" altLang="en-US" sz="1600" b="1" dirty="0">
                          <a:solidFill>
                            <a:srgbClr val="374153"/>
                          </a:solidFill>
                          <a:latin typeface="Lexend" pitchFamily="2" charset="0"/>
                          <a:ea typeface="+mj-ea"/>
                        </a:rPr>
                        <a:t>解决方案</a:t>
                      </a:r>
                    </a:p>
                  </a:txBody>
                  <a:tcPr anchor="ctr"/>
                </a:tc>
                <a:tc>
                  <a:txBody>
                    <a:bodyPr/>
                    <a:lstStyle/>
                    <a:p>
                      <a:pPr marL="285750" indent="-285750">
                        <a:lnSpc>
                          <a:spcPct val="150000"/>
                        </a:lnSpc>
                        <a:buFont typeface="Arial" panose="020B0604020202020204" pitchFamily="34" charset="0"/>
                        <a:buChar char="•"/>
                      </a:pPr>
                      <a:r>
                        <a:rPr lang="zh-CN" altLang="en-US" sz="1600">
                          <a:solidFill>
                            <a:srgbClr val="374153"/>
                          </a:solidFill>
                          <a:latin typeface="Lexend" pitchFamily="2" charset="0"/>
                          <a:ea typeface="+mj-ea"/>
                        </a:rPr>
                        <a:t>四路</a:t>
                      </a:r>
                      <a:r>
                        <a:rPr lang="en-US" altLang="zh-CN" sz="1600">
                          <a:solidFill>
                            <a:srgbClr val="374153"/>
                          </a:solidFill>
                          <a:latin typeface="Lexend" pitchFamily="2" charset="0"/>
                          <a:ea typeface="+mj-ea"/>
                        </a:rPr>
                        <a:t>10kV</a:t>
                      </a:r>
                      <a:r>
                        <a:rPr lang="zh-CN" altLang="en-US" sz="1600">
                          <a:solidFill>
                            <a:srgbClr val="374153"/>
                          </a:solidFill>
                          <a:latin typeface="Lexend" pitchFamily="2" charset="0"/>
                          <a:ea typeface="+mj-ea"/>
                        </a:rPr>
                        <a:t>电源的电网</a:t>
                      </a:r>
                    </a:p>
                  </a:txBody>
                  <a:tcPr anchor="ctr"/>
                </a:tc>
                <a:tc>
                  <a:txBody>
                    <a:bodyPr/>
                    <a:lstStyle/>
                    <a:p>
                      <a:pPr marL="285750" indent="-285750">
                        <a:lnSpc>
                          <a:spcPct val="150000"/>
                        </a:lnSpc>
                        <a:buFont typeface="Arial" panose="020B0604020202020204" pitchFamily="34" charset="0"/>
                        <a:buChar char="•"/>
                      </a:pPr>
                      <a:r>
                        <a:rPr lang="zh-CN" altLang="en-US" sz="1600" dirty="0">
                          <a:solidFill>
                            <a:srgbClr val="374153"/>
                          </a:solidFill>
                          <a:latin typeface="Lexend" pitchFamily="2" charset="0"/>
                          <a:ea typeface="+mj-ea"/>
                        </a:rPr>
                        <a:t>四路</a:t>
                      </a:r>
                      <a:r>
                        <a:rPr lang="en-US" altLang="zh-CN" sz="1600" dirty="0">
                          <a:solidFill>
                            <a:srgbClr val="374153"/>
                          </a:solidFill>
                          <a:latin typeface="Lexend" pitchFamily="2" charset="0"/>
                          <a:ea typeface="+mj-ea"/>
                        </a:rPr>
                        <a:t>10kV</a:t>
                      </a:r>
                      <a:r>
                        <a:rPr lang="zh-CN" altLang="en-US" sz="1600" dirty="0">
                          <a:solidFill>
                            <a:srgbClr val="374153"/>
                          </a:solidFill>
                          <a:latin typeface="Lexend" pitchFamily="2" charset="0"/>
                          <a:ea typeface="+mj-ea"/>
                        </a:rPr>
                        <a:t>电源的电网</a:t>
                      </a:r>
                    </a:p>
                  </a:txBody>
                  <a:tcPr anchor="ctr"/>
                </a:tc>
                <a:tc>
                  <a:txBody>
                    <a:bodyPr/>
                    <a:lstStyle/>
                    <a:p>
                      <a:pPr marL="285750" indent="-285750">
                        <a:lnSpc>
                          <a:spcPct val="150000"/>
                        </a:lnSpc>
                        <a:buFont typeface="Arial" panose="020B0604020202020204" pitchFamily="34" charset="0"/>
                        <a:buChar char="•"/>
                      </a:pPr>
                      <a:r>
                        <a:rPr lang="zh-CN" altLang="en-US" sz="1600" dirty="0">
                          <a:solidFill>
                            <a:srgbClr val="374153"/>
                          </a:solidFill>
                          <a:latin typeface="Lexend" pitchFamily="2" charset="0"/>
                          <a:ea typeface="+mj-ea"/>
                        </a:rPr>
                        <a:t>要自建</a:t>
                      </a:r>
                      <a:r>
                        <a:rPr lang="en-US" altLang="zh-CN" sz="1600" dirty="0">
                          <a:solidFill>
                            <a:srgbClr val="374153"/>
                          </a:solidFill>
                          <a:latin typeface="Lexend" pitchFamily="2" charset="0"/>
                          <a:ea typeface="+mj-ea"/>
                        </a:rPr>
                        <a:t>110kV</a:t>
                      </a:r>
                      <a:r>
                        <a:rPr lang="zh-CN" altLang="en-US" sz="1600" dirty="0">
                          <a:solidFill>
                            <a:srgbClr val="374153"/>
                          </a:solidFill>
                          <a:latin typeface="Lexend" pitchFamily="2" charset="0"/>
                          <a:ea typeface="+mj-ea"/>
                        </a:rPr>
                        <a:t>或接入更高电压等级</a:t>
                      </a:r>
                      <a:r>
                        <a:rPr lang="zh-CN" altLang="en-US" sz="1600" dirty="0">
                          <a:solidFill>
                            <a:srgbClr val="374153"/>
                          </a:solidFill>
                          <a:latin typeface="Lexend" pitchFamily="2" charset="0"/>
                          <a:ea typeface="+mj-ea"/>
                          <a:sym typeface="+mn-ea"/>
                        </a:rPr>
                        <a:t>电源的电网</a:t>
                      </a:r>
                      <a:endParaRPr lang="zh-CN" altLang="en-US" sz="1600" dirty="0">
                        <a:solidFill>
                          <a:srgbClr val="374153"/>
                        </a:solidFill>
                        <a:latin typeface="Lexend" pitchFamily="2" charset="0"/>
                        <a:ea typeface="+mj-ea"/>
                      </a:endParaRPr>
                    </a:p>
                  </a:txBody>
                  <a:tcPr anchor="ct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a:t>配电与</a:t>
            </a:r>
            <a:r>
              <a:rPr lang="en-US" altLang="zh-CN"/>
              <a:t>IT</a:t>
            </a:r>
            <a:r>
              <a:rPr lang="zh-CN" altLang="en-US"/>
              <a:t>机房的面积比挑战</a:t>
            </a:r>
          </a:p>
        </p:txBody>
      </p:sp>
      <p:sp>
        <p:nvSpPr>
          <p:cNvPr id="3" name="内容占位符 2">
            <a:extLst>
              <a:ext uri="{FF2B5EF4-FFF2-40B4-BE49-F238E27FC236}">
                <a16:creationId xmlns:a16="http://schemas.microsoft.com/office/drawing/2014/main" id="{C023E1F5-4F0D-EBBA-F150-8BE4B3DDD62D}"/>
              </a:ext>
            </a:extLst>
          </p:cNvPr>
          <p:cNvSpPr>
            <a:spLocks noGrp="1"/>
          </p:cNvSpPr>
          <p:nvPr>
            <p:ph sz="half" idx="1"/>
          </p:nvPr>
        </p:nvSpPr>
        <p:spPr/>
        <p:txBody>
          <a:bodyPr/>
          <a:lstStyle/>
          <a:p>
            <a:endParaRPr lang="zh-CN" altLang="en-US"/>
          </a:p>
        </p:txBody>
      </p:sp>
      <p:graphicFrame>
        <p:nvGraphicFramePr>
          <p:cNvPr id="2" name="表格 1"/>
          <p:cNvGraphicFramePr/>
          <p:nvPr/>
        </p:nvGraphicFramePr>
        <p:xfrm>
          <a:off x="1657985" y="1560830"/>
          <a:ext cx="6402705" cy="4480560"/>
        </p:xfrm>
        <a:graphic>
          <a:graphicData uri="http://schemas.openxmlformats.org/drawingml/2006/table">
            <a:tbl>
              <a:tblPr firstRow="1"/>
              <a:tblGrid>
                <a:gridCol w="2134235">
                  <a:extLst>
                    <a:ext uri="{9D8B030D-6E8A-4147-A177-3AD203B41FA5}">
                      <a16:colId xmlns:a16="http://schemas.microsoft.com/office/drawing/2014/main" val="20000"/>
                    </a:ext>
                  </a:extLst>
                </a:gridCol>
                <a:gridCol w="2134235">
                  <a:extLst>
                    <a:ext uri="{9D8B030D-6E8A-4147-A177-3AD203B41FA5}">
                      <a16:colId xmlns:a16="http://schemas.microsoft.com/office/drawing/2014/main" val="20001"/>
                    </a:ext>
                  </a:extLst>
                </a:gridCol>
                <a:gridCol w="2134235">
                  <a:extLst>
                    <a:ext uri="{9D8B030D-6E8A-4147-A177-3AD203B41FA5}">
                      <a16:colId xmlns:a16="http://schemas.microsoft.com/office/drawing/2014/main" val="20002"/>
                    </a:ext>
                  </a:extLst>
                </a:gridCol>
              </a:tblGrid>
              <a:tr h="381000">
                <a:tc>
                  <a:txBody>
                    <a:bodyPr/>
                    <a:lstStyle/>
                    <a:p>
                      <a:pPr>
                        <a:buNone/>
                      </a:pPr>
                      <a:r>
                        <a:rPr lang="zh-CN" altLang="en-US"/>
                        <a:t>单机柜功耗</a:t>
                      </a:r>
                    </a:p>
                    <a:p>
                      <a:pPr>
                        <a:buNone/>
                      </a:pPr>
                      <a:r>
                        <a:rPr lang="en-US" altLang="zh-CN"/>
                        <a:t>(</a:t>
                      </a:r>
                      <a:r>
                        <a:rPr lang="zh-CN" altLang="en-US"/>
                        <a:t>单机柜密度</a:t>
                      </a:r>
                      <a:r>
                        <a:rPr lang="en-US" altLang="zh-CN"/>
                        <a:t>)</a:t>
                      </a:r>
                    </a:p>
                  </a:txBody>
                  <a:tcPr/>
                </a:tc>
                <a:tc>
                  <a:txBody>
                    <a:bodyPr/>
                    <a:lstStyle/>
                    <a:p>
                      <a:pPr>
                        <a:buNone/>
                      </a:pPr>
                      <a:r>
                        <a:rPr lang="zh-CN" altLang="en-US"/>
                        <a:t>供配电系统占地面积</a:t>
                      </a:r>
                    </a:p>
                  </a:txBody>
                  <a:tcPr/>
                </a:tc>
                <a:tc rowSpan="4">
                  <a:txBody>
                    <a:bodyPr/>
                    <a:lstStyle/>
                    <a:p>
                      <a:pPr marL="239395" lvl="1" indent="0">
                        <a:buFont typeface="+mj-lt"/>
                        <a:buNone/>
                      </a:pPr>
                      <a:r>
                        <a:rPr lang="zh-CN" altLang="en-US" sz="2400" b="0" dirty="0">
                          <a:sym typeface="+mn-ea"/>
                        </a:rPr>
                        <a:t>随着智算中心的单机柜功率密度的快速提升，变配电室面积必然随之大幅度增加，智算中心的建设方案需要考虑供电系统更多的占地面积。</a:t>
                      </a:r>
                      <a:endParaRPr lang="zh-CN" altLang="en-US" sz="2400" b="0" dirty="0"/>
                    </a:p>
                  </a:txBody>
                  <a:tcPr/>
                </a:tc>
                <a:extLst>
                  <a:ext uri="{0D108BD9-81ED-4DB2-BD59-A6C34878D82A}">
                    <a16:rowId xmlns:a16="http://schemas.microsoft.com/office/drawing/2014/main" val="10000"/>
                  </a:ext>
                </a:extLst>
              </a:tr>
              <a:tr h="381000">
                <a:tc>
                  <a:txBody>
                    <a:bodyPr/>
                    <a:lstStyle/>
                    <a:p>
                      <a:pPr>
                        <a:buNone/>
                      </a:pPr>
                      <a:r>
                        <a:rPr lang="en-US" altLang="zh-CN"/>
                        <a:t>2.5kW-5kW</a:t>
                      </a:r>
                    </a:p>
                  </a:txBody>
                  <a:tcPr/>
                </a:tc>
                <a:tc>
                  <a:txBody>
                    <a:bodyPr/>
                    <a:lstStyle/>
                    <a:p>
                      <a:pPr>
                        <a:buNone/>
                      </a:pPr>
                      <a:r>
                        <a:rPr lang="zh-CN" altLang="en-US" sz="2400" dirty="0"/>
                        <a:t>通常为</a:t>
                      </a:r>
                      <a:r>
                        <a:rPr lang="en-US" altLang="zh-CN" sz="2400" dirty="0"/>
                        <a:t>IT</a:t>
                      </a:r>
                      <a:r>
                        <a:rPr lang="zh-CN" altLang="en-US" sz="2400" dirty="0"/>
                        <a:t>设备占地面积的</a:t>
                      </a:r>
                      <a:r>
                        <a:rPr lang="en-US" altLang="zh-CN" sz="2400" dirty="0"/>
                        <a:t>1/4</a:t>
                      </a:r>
                      <a:r>
                        <a:rPr lang="zh-CN" altLang="en-US" sz="2400" dirty="0"/>
                        <a:t>左右</a:t>
                      </a:r>
                    </a:p>
                  </a:txBody>
                  <a:tcPr/>
                </a:tc>
                <a:tc vMerge="1">
                  <a:txBody>
                    <a:bodyPr/>
                    <a:lstStyle/>
                    <a:p>
                      <a:endParaRPr lang="zh-CN"/>
                    </a:p>
                  </a:txBody>
                  <a:tcPr/>
                </a:tc>
                <a:extLst>
                  <a:ext uri="{0D108BD9-81ED-4DB2-BD59-A6C34878D82A}">
                    <a16:rowId xmlns:a16="http://schemas.microsoft.com/office/drawing/2014/main" val="10001"/>
                  </a:ext>
                </a:extLst>
              </a:tr>
              <a:tr h="1188720">
                <a:tc>
                  <a:txBody>
                    <a:bodyPr/>
                    <a:lstStyle/>
                    <a:p>
                      <a:pPr>
                        <a:buNone/>
                      </a:pPr>
                      <a:r>
                        <a:rPr lang="en-US"/>
                        <a:t>8kW</a:t>
                      </a:r>
                    </a:p>
                  </a:txBody>
                  <a:tcPr/>
                </a:tc>
                <a:tc>
                  <a:txBody>
                    <a:bodyPr/>
                    <a:lstStyle/>
                    <a:p>
                      <a:pPr>
                        <a:buNone/>
                      </a:pPr>
                      <a:r>
                        <a:rPr lang="zh-CN" altLang="en-US" sz="2400" dirty="0"/>
                        <a:t>通常为</a:t>
                      </a:r>
                      <a:r>
                        <a:rPr lang="en-US" altLang="zh-CN" sz="2400" dirty="0"/>
                        <a:t>IT</a:t>
                      </a:r>
                      <a:r>
                        <a:rPr lang="zh-CN" altLang="en-US" sz="2400" dirty="0"/>
                        <a:t>设备占地面积的</a:t>
                      </a:r>
                      <a:r>
                        <a:rPr lang="en-US" altLang="zh-CN" sz="2400" dirty="0"/>
                        <a:t>1/2</a:t>
                      </a:r>
                      <a:r>
                        <a:rPr lang="zh-CN" altLang="en-US" sz="2400" dirty="0"/>
                        <a:t>左右</a:t>
                      </a:r>
                    </a:p>
                  </a:txBody>
                  <a:tcPr/>
                </a:tc>
                <a:tc vMerge="1">
                  <a:txBody>
                    <a:bodyPr/>
                    <a:lstStyle/>
                    <a:p>
                      <a:endParaRPr lang="zh-CN"/>
                    </a:p>
                  </a:txBody>
                  <a:tcPr/>
                </a:tc>
                <a:extLst>
                  <a:ext uri="{0D108BD9-81ED-4DB2-BD59-A6C34878D82A}">
                    <a16:rowId xmlns:a16="http://schemas.microsoft.com/office/drawing/2014/main" val="10002"/>
                  </a:ext>
                </a:extLst>
              </a:tr>
              <a:tr h="1188720">
                <a:tc>
                  <a:txBody>
                    <a:bodyPr/>
                    <a:lstStyle/>
                    <a:p>
                      <a:pPr>
                        <a:buNone/>
                      </a:pPr>
                      <a:r>
                        <a:rPr lang="en-US" altLang="en-US"/>
                        <a:t>16kW</a:t>
                      </a:r>
                    </a:p>
                  </a:txBody>
                  <a:tcPr/>
                </a:tc>
                <a:tc>
                  <a:txBody>
                    <a:bodyPr/>
                    <a:lstStyle/>
                    <a:p>
                      <a:pPr>
                        <a:buNone/>
                      </a:pPr>
                      <a:r>
                        <a:rPr lang="en-US" altLang="zh-CN" sz="2400" dirty="0">
                          <a:sym typeface="+mn-ea"/>
                        </a:rPr>
                        <a:t>IT</a:t>
                      </a:r>
                      <a:r>
                        <a:rPr lang="zh-CN" altLang="en-US" sz="2400" dirty="0">
                          <a:sym typeface="+mn-ea"/>
                        </a:rPr>
                        <a:t>设备占地面积几乎相同</a:t>
                      </a:r>
                      <a:endParaRPr lang="zh-CN" altLang="en-US" sz="2400" dirty="0"/>
                    </a:p>
                  </a:txBody>
                  <a:tcPr/>
                </a:tc>
                <a:tc vMerge="1">
                  <a:txBody>
                    <a:bodyPr/>
                    <a:lstStyle/>
                    <a:p>
                      <a:endParaRPr lang="zh-CN"/>
                    </a:p>
                  </a:txBody>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623635" y="522789"/>
            <a:ext cx="10963473" cy="589190"/>
          </a:xfrm>
        </p:spPr>
        <p:txBody>
          <a:bodyPr/>
          <a:lstStyle/>
          <a:p>
            <a:r>
              <a:rPr lang="en-US" altLang="zh-CN"/>
              <a:t>AIDC</a:t>
            </a:r>
            <a:r>
              <a:rPr lang="zh-CN" altLang="en-US"/>
              <a:t>供电背景</a:t>
            </a:r>
            <a:r>
              <a:rPr lang="en-US" altLang="zh-CN"/>
              <a:t>-</a:t>
            </a:r>
            <a:r>
              <a:rPr lang="zh-CN" altLang="en-US"/>
              <a:t>各种挑战</a:t>
            </a:r>
          </a:p>
        </p:txBody>
      </p:sp>
      <p:sp>
        <p:nvSpPr>
          <p:cNvPr id="5" name="内容占位符 4"/>
          <p:cNvSpPr>
            <a:spLocks noGrp="1"/>
          </p:cNvSpPr>
          <p:nvPr>
            <p:ph sz="half" idx="1"/>
          </p:nvPr>
        </p:nvSpPr>
        <p:spPr>
          <a:xfrm>
            <a:off x="623635" y="1246909"/>
            <a:ext cx="10963473" cy="5108171"/>
          </a:xfrm>
        </p:spPr>
        <p:txBody>
          <a:bodyPr/>
          <a:lstStyle/>
          <a:p>
            <a:pPr lvl="1"/>
            <a:r>
              <a:rPr lang="zh-CN" altLang="en-US" dirty="0"/>
              <a:t>电能利用率挑战</a:t>
            </a:r>
          </a:p>
          <a:p>
            <a:pPr lvl="1"/>
            <a:r>
              <a:rPr lang="zh-CN" altLang="en-US" dirty="0"/>
              <a:t>能源消耗效率高要求、节能将碳</a:t>
            </a:r>
          </a:p>
          <a:p>
            <a:pPr lvl="1"/>
            <a:r>
              <a:rPr lang="zh-CN" altLang="en-US" dirty="0"/>
              <a:t>服务器电源形式挑战</a:t>
            </a:r>
          </a:p>
          <a:p>
            <a:pPr lvl="1"/>
            <a:r>
              <a:rPr lang="zh-CN" altLang="en-US" dirty="0"/>
              <a:t>智算负载分级供电挑战</a:t>
            </a:r>
          </a:p>
          <a:p>
            <a:pPr lvl="1"/>
            <a:r>
              <a:rPr lang="zh-CN" altLang="en-US" dirty="0"/>
              <a:t>末端配电方式挑战</a:t>
            </a:r>
          </a:p>
          <a:p>
            <a:pPr lvl="1"/>
            <a:r>
              <a:rPr lang="zh-CN" altLang="en-US" dirty="0"/>
              <a:t>负载动态冲击挑战</a:t>
            </a:r>
          </a:p>
          <a:p>
            <a:pPr lvl="1"/>
            <a:r>
              <a:rPr lang="zh-CN" altLang="en-US" dirty="0"/>
              <a:t>环境温度突变挑战</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50635" y="649789"/>
            <a:ext cx="10963473" cy="589190"/>
          </a:xfrm>
          <a:prstGeom prst="rect">
            <a:avLst/>
          </a:prstGeom>
        </p:spPr>
        <p:txBody>
          <a:bodyPr anchor="ctr"/>
          <a:lstStyle>
            <a:lvl1pPr algn="l" defTabSz="1219200" rtl="0" eaLnBrk="1" latinLnBrk="0" hangingPunct="1">
              <a:spcBef>
                <a:spcPct val="0"/>
              </a:spcBef>
              <a:buNone/>
              <a:defRPr kumimoji="0" lang="zh-CN" altLang="en-US" sz="3200" b="1" i="0" u="none" strike="noStrike" kern="0" cap="none" spc="0" normalizeH="0" baseline="0" dirty="0">
                <a:ln>
                  <a:noFill/>
                </a:ln>
                <a:solidFill>
                  <a:srgbClr val="C00000"/>
                </a:solidFill>
                <a:effectLst/>
                <a:uLnTx/>
                <a:uFillTx/>
                <a:latin typeface="Lexend" pitchFamily="2" charset="0"/>
                <a:ea typeface="微软雅黑" panose="020B0503020204020204" pitchFamily="34" charset="-122"/>
                <a:cs typeface="Futura-Medium" panose="020B0602020204020303" pitchFamily="34" charset="-79"/>
              </a:defRPr>
            </a:lvl1pPr>
          </a:lstStyle>
          <a:p>
            <a:r>
              <a:rPr lang="zh-CN" altLang="en-US"/>
              <a:t>数据中心供配电系统</a:t>
            </a:r>
          </a:p>
        </p:txBody>
      </p:sp>
      <p:pic>
        <p:nvPicPr>
          <p:cNvPr id="2" name="图片 1"/>
          <p:cNvPicPr>
            <a:picLocks noChangeAspect="1"/>
          </p:cNvPicPr>
          <p:nvPr/>
        </p:nvPicPr>
        <p:blipFill>
          <a:blip r:embed="rId2"/>
          <a:stretch>
            <a:fillRect/>
          </a:stretch>
        </p:blipFill>
        <p:spPr>
          <a:xfrm>
            <a:off x="339725" y="2787650"/>
            <a:ext cx="11516995" cy="3888740"/>
          </a:xfrm>
          <a:prstGeom prst="rect">
            <a:avLst/>
          </a:prstGeom>
        </p:spPr>
      </p:pic>
      <p:sp>
        <p:nvSpPr>
          <p:cNvPr id="4" name="标题 3">
            <a:extLst>
              <a:ext uri="{FF2B5EF4-FFF2-40B4-BE49-F238E27FC236}">
                <a16:creationId xmlns:a16="http://schemas.microsoft.com/office/drawing/2014/main" id="{215C3F91-55FC-53C6-3B44-9B29060103BE}"/>
              </a:ext>
            </a:extLst>
          </p:cNvPr>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lstStyle/>
          <a:p>
            <a:r>
              <a:rPr lang="zh-CN" altLang="en-US"/>
              <a:t>双路电源供电，</a:t>
            </a:r>
            <a:r>
              <a:rPr lang="en-US" altLang="zh-CN"/>
              <a:t>10kv</a:t>
            </a:r>
            <a:r>
              <a:rPr lang="zh-CN" altLang="en-US"/>
              <a:t>市电进线到数据中心服务器的末端，常见的两路供电同时处于热备份状态，一路断电时另一路会支持关键负载持续供电。从上游到下游包括中压柜、变压器、低压配电柜，配电柜进线进到</a:t>
            </a:r>
            <a:r>
              <a:rPr lang="en-US" altLang="zh-CN"/>
              <a:t>UPS</a:t>
            </a:r>
            <a:r>
              <a:rPr lang="zh-CN" altLang="en-US"/>
              <a:t>，通过整流再给到</a:t>
            </a:r>
            <a:r>
              <a:rPr lang="en-US" altLang="zh-CN"/>
              <a:t>PDU</a:t>
            </a:r>
            <a:r>
              <a:rPr lang="zh-CN" altLang="en-US"/>
              <a:t>做最终分配，分配给各个服务器。</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2.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34383</TotalTime>
  <Words>922</Words>
  <Application>Microsoft Macintosh PowerPoint</Application>
  <PresentationFormat>自定义</PresentationFormat>
  <Paragraphs>83</Paragraphs>
  <Slides>21</Slides>
  <Notes>3</Notes>
  <HiddenSlides>0</HiddenSlides>
  <MMClips>0</MMClips>
  <ScaleCrop>false</ScaleCrop>
  <HeadingPairs>
    <vt:vector size="6" baseType="variant">
      <vt:variant>
        <vt:lpstr>已用的字体</vt:lpstr>
      </vt:variant>
      <vt:variant>
        <vt:i4>10</vt:i4>
      </vt:variant>
      <vt:variant>
        <vt:lpstr>主题</vt:lpstr>
      </vt:variant>
      <vt:variant>
        <vt:i4>4</vt:i4>
      </vt:variant>
      <vt:variant>
        <vt:lpstr>幻灯片标题</vt:lpstr>
      </vt:variant>
      <vt:variant>
        <vt:i4>21</vt:i4>
      </vt:variant>
    </vt:vector>
  </HeadingPairs>
  <TitlesOfParts>
    <vt:vector size="35" baseType="lpstr">
      <vt:lpstr>Microsoft YaHei</vt:lpstr>
      <vt:lpstr>Microsoft YaHei</vt:lpstr>
      <vt:lpstr>ACGN-MiaoGB-Flash</vt:lpstr>
      <vt:lpstr>PingFang SC Semibold</vt:lpstr>
      <vt:lpstr>Arial</vt:lpstr>
      <vt:lpstr>Calibri</vt:lpstr>
      <vt:lpstr>Futura-Medium</vt:lpstr>
      <vt:lpstr>Gill Sans MT</vt:lpstr>
      <vt:lpstr>Lexend</vt:lpstr>
      <vt:lpstr>Wingdings</vt:lpstr>
      <vt:lpstr>1_内容Copytext </vt:lpstr>
      <vt:lpstr>code01</vt:lpstr>
      <vt:lpstr>1_code01</vt:lpstr>
      <vt:lpstr>结束页</vt:lpstr>
      <vt:lpstr>PowerPoint 演示文稿</vt:lpstr>
      <vt:lpstr>Content  github.com/Infrasys-AI/AIInfra</vt:lpstr>
      <vt:lpstr>Content</vt:lpstr>
      <vt:lpstr>Content</vt:lpstr>
      <vt:lpstr>PowerPoint 演示文稿</vt:lpstr>
      <vt:lpstr>电力能源接入挑战</vt:lpstr>
      <vt:lpstr>配电与IT机房的面积比挑战</vt:lpstr>
      <vt:lpstr>AIDC供电背景-各种挑战</vt:lpstr>
      <vt:lpstr>PowerPoint 演示文稿</vt:lpstr>
      <vt:lpstr>PowerPoint 演示文稿</vt:lpstr>
      <vt:lpstr>数据中心电源方案</vt:lpstr>
      <vt:lpstr>数据中心电源方案</vt:lpstr>
      <vt:lpstr>UPS</vt:lpstr>
      <vt:lpstr>HVDC</vt:lpstr>
      <vt:lpstr>巴拿马电源</vt:lpstr>
      <vt:lpstr>SST固态变压器</vt:lpstr>
      <vt:lpstr>AIDC配电：预制化、模组化、智能化是未来趋势</vt:lpstr>
      <vt:lpstr>PowerPoint 演示文稿</vt:lpstr>
      <vt:lpstr>机房基础设施系统建设</vt:lpstr>
      <vt:lpstr>PowerPoint 演示文稿</vt:lpstr>
      <vt:lpstr>引用与参考</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11946</cp:revision>
  <cp:lastPrinted>2023-09-08T09:14:01Z</cp:lastPrinted>
  <dcterms:created xsi:type="dcterms:W3CDTF">2020-08-28T08:44:19Z</dcterms:created>
  <dcterms:modified xsi:type="dcterms:W3CDTF">2025-07-01T06:50:07Z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